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1.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3.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4.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5.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6.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7.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8.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5.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6.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heme/themeOverride7.xml" ContentType="application/vnd.openxmlformats-officedocument.themeOverride+xml"/>
  <Override PartName="/ppt/notesSlides/notesSlide54.xml" ContentType="application/vnd.openxmlformats-officedocument.presentationml.notesSlide+xml"/>
  <Override PartName="/ppt/theme/themeOverride8.xml" ContentType="application/vnd.openxmlformats-officedocument.themeOverr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heme/themeOverride9.xml" ContentType="application/vnd.openxmlformats-officedocument.themeOverr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heme/themeOverride10.xml" ContentType="application/vnd.openxmlformats-officedocument.themeOverride+xml"/>
  <Override PartName="/ppt/notesSlides/notesSlide61.xml" ContentType="application/vnd.openxmlformats-officedocument.presentationml.notesSlide+xml"/>
  <Override PartName="/ppt/theme/themeOverride11.xml" ContentType="application/vnd.openxmlformats-officedocument.themeOverride+xml"/>
  <Override PartName="/ppt/notesSlides/notesSlide62.xml" ContentType="application/vnd.openxmlformats-officedocument.presentationml.notesSlide+xml"/>
  <Override PartName="/ppt/theme/themeOverride12.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heme/themeOverride13.xml" ContentType="application/vnd.openxmlformats-officedocument.themeOverr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40.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heme/themeOverride14.xml" ContentType="application/vnd.openxmlformats-officedocument.themeOverride+xml"/>
  <Override PartName="/ppt/notesSlides/notesSlide103.xml" ContentType="application/vnd.openxmlformats-officedocument.presentationml.notesSlide+xml"/>
  <Override PartName="/ppt/theme/themeOverride15.xml" ContentType="application/vnd.openxmlformats-officedocument.themeOverride+xml"/>
  <Override PartName="/ppt/notesSlides/notesSlide104.xml" ContentType="application/vnd.openxmlformats-officedocument.presentationml.notesSlide+xml"/>
  <Override PartName="/ppt/theme/themeOverride16.xml" ContentType="application/vnd.openxmlformats-officedocument.themeOverr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190" r:id="rId17"/>
    <p:sldMasterId id="2147484202" r:id="rId18"/>
    <p:sldMasterId id="2147484230" r:id="rId19"/>
  </p:sldMasterIdLst>
  <p:notesMasterIdLst>
    <p:notesMasterId r:id="rId159"/>
  </p:notesMasterIdLst>
  <p:sldIdLst>
    <p:sldId id="490" r:id="rId20"/>
    <p:sldId id="489" r:id="rId21"/>
    <p:sldId id="347" r:id="rId22"/>
    <p:sldId id="341" r:id="rId23"/>
    <p:sldId id="581" r:id="rId24"/>
    <p:sldId id="449" r:id="rId25"/>
    <p:sldId id="508" r:id="rId26"/>
    <p:sldId id="509" r:id="rId27"/>
    <p:sldId id="257" r:id="rId28"/>
    <p:sldId id="258" r:id="rId29"/>
    <p:sldId id="259" r:id="rId30"/>
    <p:sldId id="414" r:id="rId31"/>
    <p:sldId id="491" r:id="rId32"/>
    <p:sldId id="492" r:id="rId33"/>
    <p:sldId id="493" r:id="rId34"/>
    <p:sldId id="494" r:id="rId35"/>
    <p:sldId id="495" r:id="rId36"/>
    <p:sldId id="496" r:id="rId37"/>
    <p:sldId id="497" r:id="rId38"/>
    <p:sldId id="498" r:id="rId39"/>
    <p:sldId id="499" r:id="rId40"/>
    <p:sldId id="578" r:id="rId41"/>
    <p:sldId id="510" r:id="rId42"/>
    <p:sldId id="511" r:id="rId43"/>
    <p:sldId id="441" r:id="rId44"/>
    <p:sldId id="512" r:id="rId45"/>
    <p:sldId id="513" r:id="rId46"/>
    <p:sldId id="261" r:id="rId47"/>
    <p:sldId id="514" r:id="rId48"/>
    <p:sldId id="515" r:id="rId49"/>
    <p:sldId id="516" r:id="rId50"/>
    <p:sldId id="517" r:id="rId51"/>
    <p:sldId id="518" r:id="rId52"/>
    <p:sldId id="521" r:id="rId53"/>
    <p:sldId id="522" r:id="rId54"/>
    <p:sldId id="523" r:id="rId55"/>
    <p:sldId id="524" r:id="rId56"/>
    <p:sldId id="525" r:id="rId57"/>
    <p:sldId id="526" r:id="rId58"/>
    <p:sldId id="430" r:id="rId59"/>
    <p:sldId id="428" r:id="rId60"/>
    <p:sldId id="412" r:id="rId61"/>
    <p:sldId id="409" r:id="rId62"/>
    <p:sldId id="413" r:id="rId63"/>
    <p:sldId id="429" r:id="rId64"/>
    <p:sldId id="447" r:id="rId65"/>
    <p:sldId id="579" r:id="rId66"/>
    <p:sldId id="532" r:id="rId67"/>
    <p:sldId id="533" r:id="rId68"/>
    <p:sldId id="534" r:id="rId69"/>
    <p:sldId id="535" r:id="rId70"/>
    <p:sldId id="536" r:id="rId71"/>
    <p:sldId id="537" r:id="rId72"/>
    <p:sldId id="538" r:id="rId73"/>
    <p:sldId id="539" r:id="rId74"/>
    <p:sldId id="541" r:id="rId75"/>
    <p:sldId id="542" r:id="rId76"/>
    <p:sldId id="543" r:id="rId77"/>
    <p:sldId id="544" r:id="rId78"/>
    <p:sldId id="546" r:id="rId79"/>
    <p:sldId id="547" r:id="rId80"/>
    <p:sldId id="548" r:id="rId81"/>
    <p:sldId id="549" r:id="rId82"/>
    <p:sldId id="550" r:id="rId83"/>
    <p:sldId id="551" r:id="rId84"/>
    <p:sldId id="580" r:id="rId85"/>
    <p:sldId id="440" r:id="rId86"/>
    <p:sldId id="433" r:id="rId87"/>
    <p:sldId id="434" r:id="rId88"/>
    <p:sldId id="465" r:id="rId89"/>
    <p:sldId id="435" r:id="rId90"/>
    <p:sldId id="436" r:id="rId91"/>
    <p:sldId id="466" r:id="rId92"/>
    <p:sldId id="437" r:id="rId93"/>
    <p:sldId id="438" r:id="rId94"/>
    <p:sldId id="439" r:id="rId95"/>
    <p:sldId id="467" r:id="rId96"/>
    <p:sldId id="468" r:id="rId97"/>
    <p:sldId id="469" r:id="rId98"/>
    <p:sldId id="475" r:id="rId99"/>
    <p:sldId id="552" r:id="rId100"/>
    <p:sldId id="571" r:id="rId101"/>
    <p:sldId id="572" r:id="rId102"/>
    <p:sldId id="573" r:id="rId103"/>
    <p:sldId id="553" r:id="rId104"/>
    <p:sldId id="554" r:id="rId105"/>
    <p:sldId id="555" r:id="rId106"/>
    <p:sldId id="556" r:id="rId107"/>
    <p:sldId id="557" r:id="rId108"/>
    <p:sldId id="558" r:id="rId109"/>
    <p:sldId id="559" r:id="rId110"/>
    <p:sldId id="560" r:id="rId111"/>
    <p:sldId id="574" r:id="rId112"/>
    <p:sldId id="575" r:id="rId113"/>
    <p:sldId id="577" r:id="rId114"/>
    <p:sldId id="561" r:id="rId115"/>
    <p:sldId id="562" r:id="rId116"/>
    <p:sldId id="563" r:id="rId117"/>
    <p:sldId id="564" r:id="rId118"/>
    <p:sldId id="451" r:id="rId119"/>
    <p:sldId id="565" r:id="rId120"/>
    <p:sldId id="566" r:id="rId121"/>
    <p:sldId id="567" r:id="rId122"/>
    <p:sldId id="568" r:id="rId123"/>
    <p:sldId id="569" r:id="rId124"/>
    <p:sldId id="570" r:id="rId125"/>
    <p:sldId id="450" r:id="rId126"/>
    <p:sldId id="482" r:id="rId127"/>
    <p:sldId id="500" r:id="rId128"/>
    <p:sldId id="501" r:id="rId129"/>
    <p:sldId id="502" r:id="rId130"/>
    <p:sldId id="503" r:id="rId131"/>
    <p:sldId id="504" r:id="rId132"/>
    <p:sldId id="505" r:id="rId133"/>
    <p:sldId id="506" r:id="rId134"/>
    <p:sldId id="530" r:id="rId135"/>
    <p:sldId id="528" r:id="rId136"/>
    <p:sldId id="529" r:id="rId137"/>
    <p:sldId id="404" r:id="rId138"/>
    <p:sldId id="264" r:id="rId139"/>
    <p:sldId id="265" r:id="rId140"/>
    <p:sldId id="266" r:id="rId141"/>
    <p:sldId id="462" r:id="rId142"/>
    <p:sldId id="463" r:id="rId143"/>
    <p:sldId id="464" r:id="rId144"/>
    <p:sldId id="470" r:id="rId145"/>
    <p:sldId id="319" r:id="rId146"/>
    <p:sldId id="474" r:id="rId147"/>
    <p:sldId id="301" r:id="rId148"/>
    <p:sldId id="294" r:id="rId149"/>
    <p:sldId id="295" r:id="rId150"/>
    <p:sldId id="296" r:id="rId151"/>
    <p:sldId id="302" r:id="rId152"/>
    <p:sldId id="303" r:id="rId153"/>
    <p:sldId id="339" r:id="rId154"/>
    <p:sldId id="386" r:id="rId155"/>
    <p:sldId id="471" r:id="rId156"/>
    <p:sldId id="472" r:id="rId157"/>
    <p:sldId id="473" r:id="rId158"/>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489"/>
            <p14:sldId id="347"/>
            <p14:sldId id="341"/>
            <p14:sldId id="581"/>
            <p14:sldId id="449"/>
          </p14:sldIdLst>
        </p14:section>
        <p14:section name="Cloud Applications" id="{7AE03DFD-9E80-6A40-B3CC-2C2B6C81565F}">
          <p14:sldIdLst>
            <p14:sldId id="508"/>
            <p14:sldId id="509"/>
            <p14:sldId id="257"/>
            <p14:sldId id="258"/>
            <p14:sldId id="259"/>
            <p14:sldId id="414"/>
          </p14:sldIdLst>
        </p14:section>
        <p14:section name="Container Intro" id="{08EEC08D-C836-5C4E-B9C4-28573C0333DE}">
          <p14:sldIdLst>
            <p14:sldId id="491"/>
            <p14:sldId id="492"/>
            <p14:sldId id="493"/>
            <p14:sldId id="494"/>
            <p14:sldId id="495"/>
            <p14:sldId id="496"/>
            <p14:sldId id="497"/>
            <p14:sldId id="498"/>
            <p14:sldId id="499"/>
            <p14:sldId id="578"/>
          </p14:sldIdLst>
        </p14:section>
        <p14:section name="Container Orchestration" id="{9C6FB4EA-AFBC-FD45-80D6-39E8BC74BC42}">
          <p14:sldIdLst>
            <p14:sldId id="510"/>
            <p14:sldId id="511"/>
            <p14:sldId id="441"/>
            <p14:sldId id="512"/>
            <p14:sldId id="513"/>
            <p14:sldId id="261"/>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Kubernetes Concepts" id="{CE0EA03B-B36A-C24F-9E6F-7E4836656720}">
          <p14:sldIdLst>
            <p14:sldId id="430"/>
            <p14:sldId id="428"/>
            <p14:sldId id="412"/>
            <p14:sldId id="409"/>
            <p14:sldId id="413"/>
            <p14:sldId id="429"/>
            <p14:sldId id="447"/>
            <p14:sldId id="579"/>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 id="580"/>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ldId id="437"/>
            <p14:sldId id="438"/>
            <p14:sldId id="439"/>
            <p14:sldId id="467"/>
            <p14:sldId id="468"/>
            <p14:sldId id="469"/>
          </p14:sldIdLst>
        </p14:section>
        <p14:section name="Upgrades" id="{D14D9D22-9789-2849-8A9C-3AE98A39608B}">
          <p14:sldIdLst>
            <p14:sldId id="475"/>
          </p14:sldIdLst>
        </p14:section>
        <p14:section name="Helm and CI/CD" id="{45E991AB-FD22-0D42-B6EC-0D31650E484F}">
          <p14:sldIdLst>
            <p14:sldId id="552"/>
            <p14:sldId id="571"/>
            <p14:sldId id="572"/>
            <p14:sldId id="573"/>
            <p14:sldId id="553"/>
            <p14:sldId id="554"/>
            <p14:sldId id="555"/>
            <p14:sldId id="556"/>
            <p14:sldId id="557"/>
            <p14:sldId id="558"/>
            <p14:sldId id="559"/>
            <p14:sldId id="560"/>
            <p14:sldId id="574"/>
            <p14:sldId id="575"/>
            <p14:sldId id="577"/>
            <p14:sldId id="561"/>
            <p14:sldId id="562"/>
            <p14:sldId id="563"/>
            <p14:sldId id="564"/>
          </p14:sldIdLst>
        </p14:section>
        <p14:section name="Wrap-up" id="{01E0257F-799F-F94D-80EF-BCD57C0E41FC}">
          <p14:sldIdLst>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9" autoAdjust="0"/>
    <p:restoredTop sz="89484" autoAdjust="0"/>
  </p:normalViewPr>
  <p:slideViewPr>
    <p:cSldViewPr snapToGrid="0" snapToObjects="1">
      <p:cViewPr varScale="1">
        <p:scale>
          <a:sx n="88" d="100"/>
          <a:sy n="88" d="100"/>
        </p:scale>
        <p:origin x="33" y="90"/>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84" Type="http://schemas.openxmlformats.org/officeDocument/2006/relationships/slide" Target="slides/slide65.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slide" Target="slides/slide114.xml"/><Relationship Id="rId138" Type="http://schemas.openxmlformats.org/officeDocument/2006/relationships/slide" Target="slides/slide119.xml"/><Relationship Id="rId154" Type="http://schemas.openxmlformats.org/officeDocument/2006/relationships/slide" Target="slides/slide135.xml"/><Relationship Id="rId159" Type="http://schemas.openxmlformats.org/officeDocument/2006/relationships/notesMaster" Target="notesMasters/notesMaster1.xml"/><Relationship Id="rId16" Type="http://schemas.openxmlformats.org/officeDocument/2006/relationships/slideMaster" Target="slideMasters/slideMaster16.xml"/><Relationship Id="rId107" Type="http://schemas.openxmlformats.org/officeDocument/2006/relationships/slide" Target="slides/slide88.xml"/><Relationship Id="rId11" Type="http://schemas.openxmlformats.org/officeDocument/2006/relationships/slideMaster" Target="slideMasters/slideMaster11.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28" Type="http://schemas.openxmlformats.org/officeDocument/2006/relationships/slide" Target="slides/slide109.xml"/><Relationship Id="rId144" Type="http://schemas.openxmlformats.org/officeDocument/2006/relationships/slide" Target="slides/slide125.xml"/><Relationship Id="rId149" Type="http://schemas.openxmlformats.org/officeDocument/2006/relationships/slide" Target="slides/slide130.xml"/><Relationship Id="rId5" Type="http://schemas.openxmlformats.org/officeDocument/2006/relationships/slideMaster" Target="slideMasters/slideMaster5.xml"/><Relationship Id="rId90" Type="http://schemas.openxmlformats.org/officeDocument/2006/relationships/slide" Target="slides/slide71.xml"/><Relationship Id="rId95" Type="http://schemas.openxmlformats.org/officeDocument/2006/relationships/slide" Target="slides/slide76.xml"/><Relationship Id="rId160" Type="http://schemas.openxmlformats.org/officeDocument/2006/relationships/presProps" Target="presProps.xml"/><Relationship Id="rId22" Type="http://schemas.openxmlformats.org/officeDocument/2006/relationships/slide" Target="slides/slide3.xml"/><Relationship Id="rId27" Type="http://schemas.openxmlformats.org/officeDocument/2006/relationships/slide" Target="slides/slide8.xml"/><Relationship Id="rId43" Type="http://schemas.openxmlformats.org/officeDocument/2006/relationships/slide" Target="slides/slide24.xml"/><Relationship Id="rId48" Type="http://schemas.openxmlformats.org/officeDocument/2006/relationships/slide" Target="slides/slide29.xml"/><Relationship Id="rId64" Type="http://schemas.openxmlformats.org/officeDocument/2006/relationships/slide" Target="slides/slide45.xml"/><Relationship Id="rId69" Type="http://schemas.openxmlformats.org/officeDocument/2006/relationships/slide" Target="slides/slide50.xml"/><Relationship Id="rId113" Type="http://schemas.openxmlformats.org/officeDocument/2006/relationships/slide" Target="slides/slide94.xml"/><Relationship Id="rId118" Type="http://schemas.openxmlformats.org/officeDocument/2006/relationships/slide" Target="slides/slide99.xml"/><Relationship Id="rId134" Type="http://schemas.openxmlformats.org/officeDocument/2006/relationships/slide" Target="slides/slide115.xml"/><Relationship Id="rId139" Type="http://schemas.openxmlformats.org/officeDocument/2006/relationships/slide" Target="slides/slide120.xml"/><Relationship Id="rId80" Type="http://schemas.openxmlformats.org/officeDocument/2006/relationships/slide" Target="slides/slide61.xml"/><Relationship Id="rId85" Type="http://schemas.openxmlformats.org/officeDocument/2006/relationships/slide" Target="slides/slide66.xml"/><Relationship Id="rId150" Type="http://schemas.openxmlformats.org/officeDocument/2006/relationships/slide" Target="slides/slide131.xml"/><Relationship Id="rId155" Type="http://schemas.openxmlformats.org/officeDocument/2006/relationships/slide" Target="slides/slide136.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slide" Target="slides/slide110.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40" Type="http://schemas.openxmlformats.org/officeDocument/2006/relationships/slide" Target="slides/slide121.xml"/><Relationship Id="rId145" Type="http://schemas.openxmlformats.org/officeDocument/2006/relationships/slide" Target="slides/slide126.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6" Type="http://schemas.openxmlformats.org/officeDocument/2006/relationships/slide" Target="slides/slide87.xml"/><Relationship Id="rId114" Type="http://schemas.openxmlformats.org/officeDocument/2006/relationships/slide" Target="slides/slide95.xml"/><Relationship Id="rId119" Type="http://schemas.openxmlformats.org/officeDocument/2006/relationships/slide" Target="slides/slide100.xml"/><Relationship Id="rId127" Type="http://schemas.openxmlformats.org/officeDocument/2006/relationships/slide" Target="slides/slide108.xml"/><Relationship Id="rId10" Type="http://schemas.openxmlformats.org/officeDocument/2006/relationships/slideMaster" Target="slideMasters/slideMaster10.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slide" Target="slides/slide59.xml"/><Relationship Id="rId81" Type="http://schemas.openxmlformats.org/officeDocument/2006/relationships/slide" Target="slides/slide62.xml"/><Relationship Id="rId86" Type="http://schemas.openxmlformats.org/officeDocument/2006/relationships/slide" Target="slides/slide67.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30" Type="http://schemas.openxmlformats.org/officeDocument/2006/relationships/slide" Target="slides/slide111.xml"/><Relationship Id="rId135" Type="http://schemas.openxmlformats.org/officeDocument/2006/relationships/slide" Target="slides/slide116.xml"/><Relationship Id="rId143" Type="http://schemas.openxmlformats.org/officeDocument/2006/relationships/slide" Target="slides/slide124.xml"/><Relationship Id="rId148" Type="http://schemas.openxmlformats.org/officeDocument/2006/relationships/slide" Target="slides/slide129.xml"/><Relationship Id="rId151" Type="http://schemas.openxmlformats.org/officeDocument/2006/relationships/slide" Target="slides/slide132.xml"/><Relationship Id="rId156" Type="http://schemas.openxmlformats.org/officeDocument/2006/relationships/slide" Target="slides/slide13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141" Type="http://schemas.openxmlformats.org/officeDocument/2006/relationships/slide" Target="slides/slide122.xml"/><Relationship Id="rId146" Type="http://schemas.openxmlformats.org/officeDocument/2006/relationships/slide" Target="slides/slide127.xml"/><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slide" Target="slides/slide73.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slide" Target="slides/slide112.xml"/><Relationship Id="rId136" Type="http://schemas.openxmlformats.org/officeDocument/2006/relationships/slide" Target="slides/slide117.xml"/><Relationship Id="rId157" Type="http://schemas.openxmlformats.org/officeDocument/2006/relationships/slide" Target="slides/slide138.xml"/><Relationship Id="rId61" Type="http://schemas.openxmlformats.org/officeDocument/2006/relationships/slide" Target="slides/slide42.xml"/><Relationship Id="rId82" Type="http://schemas.openxmlformats.org/officeDocument/2006/relationships/slide" Target="slides/slide63.xml"/><Relationship Id="rId152" Type="http://schemas.openxmlformats.org/officeDocument/2006/relationships/slide" Target="slides/slide13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147" Type="http://schemas.openxmlformats.org/officeDocument/2006/relationships/slide" Target="slides/slide128.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slide" Target="slides/slide123.xml"/><Relationship Id="rId163"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slide" Target="slides/slide118.xml"/><Relationship Id="rId158" Type="http://schemas.openxmlformats.org/officeDocument/2006/relationships/slide" Target="slides/slide139.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slide" Target="slides/slide113.xml"/><Relationship Id="rId153" Type="http://schemas.openxmlformats.org/officeDocument/2006/relationships/slide" Target="slides/slide1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image" Target="../media/image7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image" Target="../media/image7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dirty="0">
              <a:solidFill>
                <a:srgbClr val="666666"/>
              </a:solidFill>
              <a:latin typeface="+mj-lt"/>
            </a:rPr>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solidFill>
                <a:srgbClr val="666666"/>
              </a:solidFill>
              <a:latin typeface="+mj-lt"/>
            </a:rPr>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solidFill>
                <a:srgbClr val="666666"/>
              </a:solidFill>
              <a:latin typeface="+mj-lt"/>
            </a:rPr>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17" tIns="47109" rIns="94217" bIns="47109"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17" tIns="47109" rIns="94217" bIns="47109" rtlCol="0"/>
          <a:lstStyle>
            <a:lvl1pPr algn="r">
              <a:defRPr sz="1200"/>
            </a:lvl1pPr>
          </a:lstStyle>
          <a:p>
            <a:fld id="{92375F66-5DFF-7A4F-9EDA-67F3065A5102}" type="datetimeFigureOut">
              <a:rPr lang="en-US" smtClean="0"/>
              <a:t>10/16/2018</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17" tIns="47109" rIns="94217" bIns="47109" rtlCol="0" anchor="ctr"/>
          <a:lstStyle/>
          <a:p>
            <a:endParaRPr lang="en-US"/>
          </a:p>
        </p:txBody>
      </p:sp>
      <p:sp>
        <p:nvSpPr>
          <p:cNvPr id="5" name="Notes Placeholder 4"/>
          <p:cNvSpPr>
            <a:spLocks noGrp="1"/>
          </p:cNvSpPr>
          <p:nvPr>
            <p:ph type="body" sz="quarter" idx="3"/>
          </p:nvPr>
        </p:nvSpPr>
        <p:spPr>
          <a:xfrm>
            <a:off x="710248" y="4518203"/>
            <a:ext cx="5681980" cy="3696713"/>
          </a:xfrm>
          <a:prstGeom prst="rect">
            <a:avLst/>
          </a:prstGeom>
        </p:spPr>
        <p:txBody>
          <a:bodyPr vert="horz" lIns="94217" tIns="47109" rIns="94217" bIns="4710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3"/>
            <a:ext cx="3077739" cy="471053"/>
          </a:xfrm>
          <a:prstGeom prst="rect">
            <a:avLst/>
          </a:prstGeom>
        </p:spPr>
        <p:txBody>
          <a:bodyPr vert="horz" lIns="94217" tIns="47109" rIns="94217" bIns="47109"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3"/>
            <a:ext cx="3077739" cy="471053"/>
          </a:xfrm>
          <a:prstGeom prst="rect">
            <a:avLst/>
          </a:prstGeom>
        </p:spPr>
        <p:txBody>
          <a:bodyPr vert="horz" lIns="94217" tIns="47109" rIns="94217" bIns="47109"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6:32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3873119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42172">
              <a:defRPr/>
            </a:pPr>
            <a:fld id="{D01882A8-7401-4BD1-8A1B-5FE40FC489EB}" type="slidenum">
              <a:rPr lang="en-US" sz="1900" kern="0">
                <a:solidFill>
                  <a:sysClr val="windowText" lastClr="000000"/>
                </a:solidFill>
                <a:latin typeface="Calibri" panose="020F0502020204030204"/>
              </a:rPr>
              <a:pPr defTabSz="942172">
                <a:defRPr/>
              </a:pPr>
              <a:t>125</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39122378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pPr defTabSz="942172">
              <a:defRPr/>
            </a:pPr>
            <a:r>
              <a:rPr lang="en-US" dirty="0"/>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4023092" y="0"/>
            <a:ext cx="3077739" cy="469424"/>
          </a:xfrm>
          <a:prstGeom prst="rect">
            <a:avLst/>
          </a:prstGeom>
        </p:spPr>
        <p:txBody>
          <a:bodyPr/>
          <a:lstStyle/>
          <a:p>
            <a:pPr defTabSz="942172">
              <a:defRPr/>
            </a:pPr>
            <a:fld id="{685711C6-D783-4789-8082-9D34F2C4221D}" type="datetime8">
              <a:rPr lang="en-US">
                <a:solidFill>
                  <a:prstClr val="black"/>
                </a:solidFill>
                <a:latin typeface="Calibri" panose="020F0502020204030204"/>
              </a:rPr>
              <a:pPr defTabSz="942172">
                <a:defRPr/>
              </a:pPr>
              <a:t>10/16/2018 8:37 AM</a:t>
            </a:fld>
            <a:endParaRPr lang="en-US" dirty="0">
              <a:solidFill>
                <a:prstClr val="black"/>
              </a:solidFill>
              <a:latin typeface="Calibri" panose="020F0502020204030204"/>
            </a:endParaRPr>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pPr defTabSz="942172">
              <a:defRPr/>
            </a:pPr>
            <a:fld id="{8B263312-38AA-4E1E-B2B5-0F8F122B24FE}" type="slidenum">
              <a:rPr lang="en-US">
                <a:solidFill>
                  <a:prstClr val="black"/>
                </a:solidFill>
                <a:latin typeface="Calibri" panose="020F0502020204030204"/>
              </a:rPr>
              <a:pPr defTabSz="942172">
                <a:defRPr/>
              </a:pPr>
              <a:t>126</a:t>
            </a:fld>
            <a:endParaRPr lang="en-US" dirty="0">
              <a:solidFill>
                <a:prstClr val="black"/>
              </a:solidFill>
              <a:latin typeface="Calibri" panose="020F0502020204030204"/>
            </a:endParaRPr>
          </a:p>
        </p:txBody>
      </p:sp>
      <p:sp>
        <p:nvSpPr>
          <p:cNvPr id="6" name="Footer Placeholder 5"/>
          <p:cNvSpPr>
            <a:spLocks noGrp="1"/>
          </p:cNvSpPr>
          <p:nvPr>
            <p:ph type="ftr" sz="quarter" idx="13"/>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42172">
              <a:defRPr/>
            </a:pPr>
            <a:endParaRPr lang="en-US" dirty="0">
              <a:solidFill>
                <a:prstClr val="black"/>
              </a:solidFill>
              <a:latin typeface="Calibri" panose="020F0502020204030204"/>
            </a:endParaRPr>
          </a:p>
        </p:txBody>
      </p:sp>
    </p:spTree>
    <p:extLst>
      <p:ext uri="{BB962C8B-B14F-4D97-AF65-F5344CB8AC3E}">
        <p14:creationId xmlns:p14="http://schemas.microsoft.com/office/powerpoint/2010/main" val="4790976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pPr lvl="0"/>
            <a:r>
              <a:rPr lang="en-US" dirty="0"/>
              <a:t>Can use –all-namespaces option with </a:t>
            </a:r>
            <a:r>
              <a:rPr lang="en-US" dirty="0" err="1"/>
              <a:t>kubctl</a:t>
            </a:r>
            <a:r>
              <a:rPr lang="en-US" dirty="0"/>
              <a:t> if resources can’t be found</a:t>
            </a:r>
          </a:p>
          <a:p>
            <a:pPr lvl="0"/>
            <a:r>
              <a:rPr lang="en-US" dirty="0"/>
              <a:t>Compatible with RBAC; can lock down namespaces</a:t>
            </a:r>
          </a:p>
          <a:p>
            <a:pPr lvl="0"/>
            <a:r>
              <a:rPr lang="en-US" dirty="0"/>
              <a:t>Useful for clusters that have multiple teams deploying to</a:t>
            </a:r>
          </a:p>
          <a:p>
            <a:endParaRPr lang="en-US" dirty="0"/>
          </a:p>
        </p:txBody>
      </p:sp>
      <p:sp>
        <p:nvSpPr>
          <p:cNvPr id="4" name="Date Placeholder 3"/>
          <p:cNvSpPr>
            <a:spLocks noGrp="1"/>
          </p:cNvSpPr>
          <p:nvPr>
            <p:ph type="dt" idx="10"/>
          </p:nvPr>
        </p:nvSpPr>
        <p:spPr>
          <a:xfrm>
            <a:off x="4023092" y="0"/>
            <a:ext cx="3077739" cy="469424"/>
          </a:xfrm>
          <a:prstGeom prst="rect">
            <a:avLst/>
          </a:prstGeom>
        </p:spPr>
        <p:txBody>
          <a:bodyPr/>
          <a:lstStyle/>
          <a:p>
            <a:fld id="{685711C6-D783-4789-8082-9D34F2C4221D}" type="datetime8">
              <a:rPr lang="en-US" smtClean="0">
                <a:solidFill>
                  <a:prstClr val="black"/>
                </a:solidFill>
              </a:rPr>
              <a:pPr/>
              <a:t>10/16/2018 8:37 AM</a:t>
            </a:fld>
            <a:endParaRPr lang="en-US" dirty="0">
              <a:solidFill>
                <a:prstClr val="black"/>
              </a:solidFill>
            </a:endParaRPr>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fld id="{8B263312-38AA-4E1E-B2B5-0F8F122B24FE}" type="slidenum">
              <a:rPr lang="en-US" smtClean="0">
                <a:solidFill>
                  <a:prstClr val="black"/>
                </a:solidFill>
              </a:rPr>
              <a:pPr/>
              <a:t>127</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10/16/2018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10/16/2018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10/16/2018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10/16/2018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10/16/2018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pPr marL="176658" indent="-176658">
              <a:buFont typeface="Arial" charset="0"/>
              <a:buChar char="•"/>
            </a:pPr>
            <a:r>
              <a:rPr lang="en-US" sz="900">
                <a:latin typeface="Segoe UI Light" pitchFamily="34" charset="0"/>
              </a:rPr>
              <a:t>I</a:t>
            </a:r>
          </a:p>
          <a:p>
            <a:pPr marL="176658" indent="-176658">
              <a:buFont typeface="Arial" charset="0"/>
              <a:buChar char="•"/>
            </a:pPr>
            <a:r>
              <a:rPr lang="en-US" sz="900" dirty="0">
                <a:latin typeface="Segoe UI Light" pitchFamily="34" charset="0"/>
              </a:rPr>
              <a:t>Pods won’t survive scheduling failures, node failures, or other evictions, such as due to lack of resources, or in the case of node maintenance.</a:t>
            </a:r>
          </a:p>
          <a:p>
            <a:pPr marL="176658" indent="-176658">
              <a:buFont typeface="Arial" charset="0"/>
              <a:buChar char="•"/>
            </a:pPr>
            <a:endParaRPr lang="en-US" dirty="0"/>
          </a:p>
        </p:txBody>
      </p:sp>
      <p:sp>
        <p:nvSpPr>
          <p:cNvPr id="4" name="Date Placeholder 3"/>
          <p:cNvSpPr>
            <a:spLocks noGrp="1"/>
          </p:cNvSpPr>
          <p:nvPr>
            <p:ph type="dt" idx="10"/>
          </p:nvPr>
        </p:nvSpPr>
        <p:spPr>
          <a:xfrm>
            <a:off x="4023092" y="0"/>
            <a:ext cx="3077739" cy="469424"/>
          </a:xfrm>
          <a:prstGeom prst="rect">
            <a:avLst/>
          </a:prstGeom>
        </p:spPr>
        <p:txBody>
          <a:bodyPr/>
          <a:lstStyle/>
          <a:p>
            <a:fld id="{685711C6-D783-4789-8082-9D34F2C4221D}" type="datetime8">
              <a:rPr lang="en-US" smtClean="0"/>
              <a:t>10/16/2018 8:37 AM</a:t>
            </a:fld>
            <a:endParaRPr lang="en-US" dirty="0"/>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fld id="{8B263312-38AA-4E1E-B2B5-0F8F122B24FE}" type="slidenum">
              <a:rPr lang="en-US" smtClean="0"/>
              <a:pPr/>
              <a:t>135</a:t>
            </a:fld>
            <a:endParaRPr lang="en-US" dirty="0"/>
          </a:p>
        </p:txBody>
      </p:sp>
      <p:sp>
        <p:nvSpPr>
          <p:cNvPr id="6" name="Footer Placeholder 5"/>
          <p:cNvSpPr>
            <a:spLocks noGrp="1"/>
          </p:cNvSpPr>
          <p:nvPr>
            <p:ph type="ftr" sz="quarter" idx="13"/>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pPr marL="176658" indent="-176658">
              <a:buFont typeface="Arial" charset="0"/>
              <a:buChar char="•"/>
            </a:pPr>
            <a:r>
              <a:rPr lang="en-US" sz="900" dirty="0">
                <a:latin typeface="Segoe UI Light" pitchFamily="34" charset="0"/>
              </a:rPr>
              <a:t>CNCF = Cloud Native Computing Foundation</a:t>
            </a:r>
          </a:p>
          <a:p>
            <a:pPr marL="176658" indent="-176658">
              <a:buFont typeface="Arial" charset="0"/>
              <a:buChar char="•"/>
            </a:pPr>
            <a:endParaRPr lang="en-US" sz="900" dirty="0">
              <a:latin typeface="Segoe UI Light" pitchFamily="34" charset="0"/>
            </a:endParaRPr>
          </a:p>
          <a:p>
            <a:pPr marL="176658" indent="-176658">
              <a:buFont typeface="Arial" charset="0"/>
              <a:buChar char="•"/>
            </a:pPr>
            <a:r>
              <a:rPr lang="en-US" sz="900" dirty="0">
                <a:latin typeface="Segoe UI Light" pitchFamily="34" charset="0"/>
              </a:rPr>
              <a:t>https://</a:t>
            </a:r>
            <a:r>
              <a:rPr lang="en-US" sz="900" dirty="0" err="1">
                <a:latin typeface="Segoe UI Light" pitchFamily="34" charset="0"/>
              </a:rPr>
              <a:t>github.com</a:t>
            </a:r>
            <a:r>
              <a:rPr lang="en-US" sz="900" dirty="0">
                <a:latin typeface="Segoe UI Light" pitchFamily="34" charset="0"/>
              </a:rPr>
              <a:t>/Azure/azure-container-networking/blob/master/docs/</a:t>
            </a:r>
            <a:r>
              <a:rPr lang="en-US" sz="900" dirty="0" err="1">
                <a:latin typeface="Segoe UI Light" pitchFamily="34" charset="0"/>
              </a:rPr>
              <a:t>acs.md</a:t>
            </a:r>
            <a:r>
              <a:rPr lang="en-US" sz="900" dirty="0">
                <a:latin typeface="Segoe UI Light" pitchFamily="34" charset="0"/>
              </a:rPr>
              <a:t> </a:t>
            </a:r>
          </a:p>
        </p:txBody>
      </p:sp>
      <p:sp>
        <p:nvSpPr>
          <p:cNvPr id="4" name="Date Placeholder 3"/>
          <p:cNvSpPr>
            <a:spLocks noGrp="1"/>
          </p:cNvSpPr>
          <p:nvPr>
            <p:ph type="dt" idx="10"/>
          </p:nvPr>
        </p:nvSpPr>
        <p:spPr>
          <a:xfrm>
            <a:off x="4023092" y="0"/>
            <a:ext cx="3077739" cy="469424"/>
          </a:xfrm>
          <a:prstGeom prst="rect">
            <a:avLst/>
          </a:prstGeom>
        </p:spPr>
        <p:txBody>
          <a:bodyPr/>
          <a:lstStyle/>
          <a:p>
            <a:fld id="{685711C6-D783-4789-8082-9D34F2C4221D}" type="datetime8">
              <a:rPr lang="en-US" smtClean="0"/>
              <a:t>10/16/2018 8:37 AM</a:t>
            </a:fld>
            <a:endParaRPr lang="en-US" dirty="0"/>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fld id="{8B263312-38AA-4E1E-B2B5-0F8F122B24FE}" type="slidenum">
              <a:rPr lang="en-US" smtClean="0"/>
              <a:pPr/>
              <a:t>136</a:t>
            </a:fld>
            <a:endParaRPr lang="en-US" dirty="0"/>
          </a:p>
        </p:txBody>
      </p:sp>
      <p:sp>
        <p:nvSpPr>
          <p:cNvPr id="6" name="Footer Placeholder 5"/>
          <p:cNvSpPr>
            <a:spLocks noGrp="1"/>
          </p:cNvSpPr>
          <p:nvPr>
            <p:ph type="ftr" sz="quarter" idx="13"/>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973991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endParaRPr lang="en-US" dirty="0"/>
          </a:p>
        </p:txBody>
      </p:sp>
      <p:sp>
        <p:nvSpPr>
          <p:cNvPr id="4" name="Date Placeholder 3"/>
          <p:cNvSpPr>
            <a:spLocks noGrp="1"/>
          </p:cNvSpPr>
          <p:nvPr>
            <p:ph type="dt" idx="10"/>
          </p:nvPr>
        </p:nvSpPr>
        <p:spPr>
          <a:xfrm>
            <a:off x="4023092" y="0"/>
            <a:ext cx="3077739" cy="469424"/>
          </a:xfrm>
          <a:prstGeom prst="rect">
            <a:avLst/>
          </a:prstGeom>
        </p:spPr>
        <p:txBody>
          <a:bodyPr/>
          <a:lstStyle/>
          <a:p>
            <a:pPr defTabSz="942172">
              <a:defRPr/>
            </a:pPr>
            <a:fld id="{685711C6-D783-4789-8082-9D34F2C4221D}" type="datetime8">
              <a:rPr lang="en-US">
                <a:solidFill>
                  <a:prstClr val="black"/>
                </a:solidFill>
                <a:latin typeface="Calibri" panose="020F0502020204030204"/>
              </a:rPr>
              <a:pPr defTabSz="942172">
                <a:defRPr/>
              </a:pPr>
              <a:t>10/16/2018 8:37 AM</a:t>
            </a:fld>
            <a:endParaRPr lang="en-US" dirty="0">
              <a:solidFill>
                <a:prstClr val="black"/>
              </a:solidFill>
              <a:latin typeface="Calibri" panose="020F0502020204030204"/>
            </a:endParaRPr>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pPr defTabSz="942172">
              <a:defRPr/>
            </a:pPr>
            <a:fld id="{8B263312-38AA-4E1E-B2B5-0F8F122B24FE}" type="slidenum">
              <a:rPr lang="en-US">
                <a:solidFill>
                  <a:prstClr val="black"/>
                </a:solidFill>
                <a:latin typeface="Calibri" panose="020F0502020204030204"/>
              </a:rPr>
              <a:pPr defTabSz="942172">
                <a:defRPr/>
              </a:pPr>
              <a:t>137</a:t>
            </a:fld>
            <a:endParaRPr lang="en-US" dirty="0">
              <a:solidFill>
                <a:prstClr val="black"/>
              </a:solidFill>
              <a:latin typeface="Calibri" panose="020F0502020204030204"/>
            </a:endParaRPr>
          </a:p>
        </p:txBody>
      </p:sp>
      <p:sp>
        <p:nvSpPr>
          <p:cNvPr id="6" name="Footer Placeholder 5"/>
          <p:cNvSpPr>
            <a:spLocks noGrp="1"/>
          </p:cNvSpPr>
          <p:nvPr>
            <p:ph type="ftr" sz="quarter" idx="13"/>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42172">
              <a:defRPr/>
            </a:pPr>
            <a:endParaRPr lang="en-US" dirty="0">
              <a:solidFill>
                <a:prstClr val="black"/>
              </a:solidFill>
              <a:latin typeface="Calibri" panose="020F0502020204030204"/>
            </a:endParaRPr>
          </a:p>
        </p:txBody>
      </p:sp>
    </p:spTree>
    <p:extLst>
      <p:ext uri="{BB962C8B-B14F-4D97-AF65-F5344CB8AC3E}">
        <p14:creationId xmlns:p14="http://schemas.microsoft.com/office/powerpoint/2010/main" val="83728783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pPr lvl="0"/>
            <a:r>
              <a:rPr lang="en-US" dirty="0"/>
              <a:t>Manages the deployment and scaling of a set of Pods, and provides guarantees about the ordering and uniqueness of these Pods.</a:t>
            </a:r>
          </a:p>
          <a:p>
            <a:pPr lvl="0"/>
            <a:r>
              <a:rPr lang="en-US" dirty="0" err="1"/>
              <a:t>StatefulSets</a:t>
            </a:r>
            <a:r>
              <a:rPr lang="en-US" dirty="0"/>
              <a:t> are valuable for applications that require one or more of the following.</a:t>
            </a:r>
          </a:p>
          <a:p>
            <a:pPr lvl="1"/>
            <a:r>
              <a:rPr lang="en-US" dirty="0"/>
              <a:t>Stable, unique network identifiers.</a:t>
            </a:r>
          </a:p>
          <a:p>
            <a:pPr lvl="1"/>
            <a:r>
              <a:rPr lang="en-US" dirty="0"/>
              <a:t>Stable, persistent storage.</a:t>
            </a:r>
          </a:p>
          <a:p>
            <a:pPr lvl="1"/>
            <a:r>
              <a:rPr lang="en-US" dirty="0"/>
              <a:t>Ordered, graceful deployment and scaling.</a:t>
            </a:r>
          </a:p>
          <a:p>
            <a:pPr lvl="1"/>
            <a:r>
              <a:rPr lang="en-US" dirty="0"/>
              <a:t>Ordered, graceful deletion and termination.</a:t>
            </a:r>
          </a:p>
          <a:p>
            <a:pPr lvl="1"/>
            <a:r>
              <a:rPr lang="en-US" dirty="0"/>
              <a:t>Ordered, automated rolling updates.</a:t>
            </a:r>
          </a:p>
          <a:p>
            <a:endParaRPr lang="en-US" dirty="0"/>
          </a:p>
        </p:txBody>
      </p:sp>
      <p:sp>
        <p:nvSpPr>
          <p:cNvPr id="4" name="Date Placeholder 3"/>
          <p:cNvSpPr>
            <a:spLocks noGrp="1"/>
          </p:cNvSpPr>
          <p:nvPr>
            <p:ph type="dt" idx="10"/>
          </p:nvPr>
        </p:nvSpPr>
        <p:spPr>
          <a:xfrm>
            <a:off x="4023092" y="0"/>
            <a:ext cx="3077739" cy="469424"/>
          </a:xfrm>
          <a:prstGeom prst="rect">
            <a:avLst/>
          </a:prstGeom>
        </p:spPr>
        <p:txBody>
          <a:bodyPr/>
          <a:lstStyle/>
          <a:p>
            <a:pPr defTabSz="942172">
              <a:defRPr/>
            </a:pPr>
            <a:fld id="{685711C6-D783-4789-8082-9D34F2C4221D}" type="datetime8">
              <a:rPr lang="en-US">
                <a:solidFill>
                  <a:prstClr val="black"/>
                </a:solidFill>
                <a:latin typeface="Calibri" panose="020F0502020204030204"/>
              </a:rPr>
              <a:pPr defTabSz="942172">
                <a:defRPr/>
              </a:pPr>
              <a:t>10/16/2018 8:37 AM</a:t>
            </a:fld>
            <a:endParaRPr lang="en-US" dirty="0">
              <a:solidFill>
                <a:prstClr val="black"/>
              </a:solidFill>
              <a:latin typeface="Calibri" panose="020F0502020204030204"/>
            </a:endParaRPr>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pPr defTabSz="942172">
              <a:defRPr/>
            </a:pPr>
            <a:fld id="{8B263312-38AA-4E1E-B2B5-0F8F122B24FE}" type="slidenum">
              <a:rPr lang="en-US">
                <a:solidFill>
                  <a:prstClr val="black"/>
                </a:solidFill>
                <a:latin typeface="Calibri" panose="020F0502020204030204"/>
              </a:rPr>
              <a:pPr defTabSz="942172">
                <a:defRPr/>
              </a:pPr>
              <a:t>138</a:t>
            </a:fld>
            <a:endParaRPr lang="en-US" dirty="0">
              <a:solidFill>
                <a:prstClr val="black"/>
              </a:solidFill>
              <a:latin typeface="Calibri" panose="020F0502020204030204"/>
            </a:endParaRPr>
          </a:p>
        </p:txBody>
      </p:sp>
      <p:sp>
        <p:nvSpPr>
          <p:cNvPr id="6" name="Footer Placeholder 5"/>
          <p:cNvSpPr>
            <a:spLocks noGrp="1"/>
          </p:cNvSpPr>
          <p:nvPr>
            <p:ph type="ftr" sz="quarter" idx="13"/>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42172">
              <a:defRPr/>
            </a:pPr>
            <a:endParaRPr lang="en-US" dirty="0">
              <a:solidFill>
                <a:prstClr val="black"/>
              </a:solidFill>
              <a:latin typeface="Calibri" panose="020F0502020204030204"/>
            </a:endParaRPr>
          </a:p>
        </p:txBody>
      </p:sp>
    </p:spTree>
    <p:extLst>
      <p:ext uri="{BB962C8B-B14F-4D97-AF65-F5344CB8AC3E}">
        <p14:creationId xmlns:p14="http://schemas.microsoft.com/office/powerpoint/2010/main" val="34508024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endParaRPr lang="en-US" dirty="0"/>
          </a:p>
        </p:txBody>
      </p:sp>
      <p:sp>
        <p:nvSpPr>
          <p:cNvPr id="4" name="Date Placeholder 3"/>
          <p:cNvSpPr>
            <a:spLocks noGrp="1"/>
          </p:cNvSpPr>
          <p:nvPr>
            <p:ph type="dt" idx="10"/>
          </p:nvPr>
        </p:nvSpPr>
        <p:spPr>
          <a:xfrm>
            <a:off x="4023092" y="0"/>
            <a:ext cx="3077739" cy="469424"/>
          </a:xfrm>
          <a:prstGeom prst="rect">
            <a:avLst/>
          </a:prstGeom>
        </p:spPr>
        <p:txBody>
          <a:bodyPr/>
          <a:lstStyle/>
          <a:p>
            <a:pPr defTabSz="942172">
              <a:defRPr/>
            </a:pPr>
            <a:fld id="{685711C6-D783-4789-8082-9D34F2C4221D}" type="datetime8">
              <a:rPr lang="en-US">
                <a:solidFill>
                  <a:prstClr val="black"/>
                </a:solidFill>
                <a:latin typeface="Calibri" panose="020F0502020204030204"/>
              </a:rPr>
              <a:pPr defTabSz="942172">
                <a:defRPr/>
              </a:pPr>
              <a:t>10/16/2018 8:37 AM</a:t>
            </a:fld>
            <a:endParaRPr lang="en-US" dirty="0">
              <a:solidFill>
                <a:prstClr val="black"/>
              </a:solidFill>
              <a:latin typeface="Calibri" panose="020F0502020204030204"/>
            </a:endParaRPr>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pPr defTabSz="942172">
              <a:defRPr/>
            </a:pPr>
            <a:fld id="{8B263312-38AA-4E1E-B2B5-0F8F122B24FE}" type="slidenum">
              <a:rPr lang="en-US">
                <a:solidFill>
                  <a:prstClr val="black"/>
                </a:solidFill>
                <a:latin typeface="Calibri" panose="020F0502020204030204"/>
              </a:rPr>
              <a:pPr defTabSz="942172">
                <a:defRPr/>
              </a:pPr>
              <a:t>139</a:t>
            </a:fld>
            <a:endParaRPr lang="en-US" dirty="0">
              <a:solidFill>
                <a:prstClr val="black"/>
              </a:solidFill>
              <a:latin typeface="Calibri" panose="020F0502020204030204"/>
            </a:endParaRPr>
          </a:p>
        </p:txBody>
      </p:sp>
      <p:sp>
        <p:nvSpPr>
          <p:cNvPr id="6" name="Footer Placeholder 5"/>
          <p:cNvSpPr>
            <a:spLocks noGrp="1"/>
          </p:cNvSpPr>
          <p:nvPr>
            <p:ph type="ftr" sz="quarter" idx="13"/>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42172">
              <a:defRPr/>
            </a:pPr>
            <a:endParaRPr lang="en-US" dirty="0">
              <a:solidFill>
                <a:prstClr val="black"/>
              </a:solidFill>
              <a:latin typeface="Calibri" panose="020F0502020204030204"/>
            </a:endParaRPr>
          </a:p>
        </p:txBody>
      </p:sp>
    </p:spTree>
    <p:extLst>
      <p:ext uri="{BB962C8B-B14F-4D97-AF65-F5344CB8AC3E}">
        <p14:creationId xmlns:p14="http://schemas.microsoft.com/office/powerpoint/2010/main" val="3748698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4192008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470459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553331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20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27516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21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284655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23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760147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24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4097074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900" kern="0">
                <a:solidFill>
                  <a:prstClr val="black"/>
                </a:solidFill>
              </a:rPr>
              <a:t>Build 2015</a:t>
            </a:r>
          </a:p>
          <a:p>
            <a:pPr>
              <a:defRPr/>
            </a:pPr>
            <a:endParaRPr lang="en-US" sz="1900" kern="0" dirty="0">
              <a:solidFill>
                <a:prstClr val="black"/>
              </a:solidFill>
            </a:endParaRPr>
          </a:p>
        </p:txBody>
      </p:sp>
      <p:sp>
        <p:nvSpPr>
          <p:cNvPr id="5" name="Footer Placeholder 4"/>
          <p:cNvSpPr>
            <a:spLocks noGrp="1"/>
          </p:cNvSpPr>
          <p:nvPr>
            <p:ph type="ftr" sz="quarter" idx="11"/>
          </p:nvPr>
        </p:nvSpPr>
        <p:spPr/>
        <p:txBody>
          <a:bodyPr/>
          <a:lstStyle/>
          <a:p>
            <a:pPr defTabSz="94186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900" kern="0">
                <a:solidFill>
                  <a:prstClr val="black"/>
                </a:solidFill>
              </a:rPr>
              <a:pPr>
                <a:defRPr/>
              </a:pPr>
              <a:t>10/16/2018 8:37 AM</a:t>
            </a:fld>
            <a:endParaRPr lang="en-US" sz="19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900" kern="0">
                <a:solidFill>
                  <a:prstClr val="black"/>
                </a:solidFill>
              </a:rPr>
              <a:pPr>
                <a:defRPr/>
              </a:pPr>
              <a:t>25</a:t>
            </a:fld>
            <a:endParaRPr lang="en-US" sz="19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422275" y="703263"/>
            <a:ext cx="6257925" cy="35210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710248" y="4459526"/>
            <a:ext cx="5681980" cy="4224814"/>
          </a:xfrm>
          <a:prstGeom prst="rect">
            <a:avLst/>
          </a:prstGeom>
        </p:spPr>
        <p:txBody>
          <a:bodyPr wrap="square" lIns="94202" tIns="94202" rIns="94202" bIns="94202" anchor="t" anchorCtr="0">
            <a:noAutofit/>
          </a:bodyPr>
          <a:lstStyle/>
          <a:p>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26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183285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27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525105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28</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29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36844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30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236942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31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85018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32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410097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33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9090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34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658694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76652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D0F6D7-03F2-E64E-BC70-7226C48B9CC1}" type="slidenum">
              <a:rPr lang="en-US" smtClean="0"/>
              <a:t>5</a:t>
            </a:fld>
            <a:endParaRPr lang="en-US" dirty="0"/>
          </a:p>
        </p:txBody>
      </p:sp>
    </p:spTree>
    <p:extLst>
      <p:ext uri="{BB962C8B-B14F-4D97-AF65-F5344CB8AC3E}">
        <p14:creationId xmlns:p14="http://schemas.microsoft.com/office/powerpoint/2010/main" val="137880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36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4262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37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74659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38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60516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39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57024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44</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45</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48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21778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49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169836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50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981077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51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4286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174511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52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500781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53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972926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54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8526851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18"/>
              </a:spcAft>
            </a:pPr>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55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9881882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56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825532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57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944806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58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85573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59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675804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60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880065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61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516321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158682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62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3088041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63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6059795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64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088606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65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827953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42172">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2172">
              <a:defRPr/>
            </a:pPr>
            <a:fld id="{D18B56EA-E28F-4F92-9F16-7A6F2501B303}" type="datetime8">
              <a:rPr lang="en-US">
                <a:solidFill>
                  <a:prstClr val="black"/>
                </a:solidFill>
                <a:latin typeface="Calibri" panose="020F0502020204030204"/>
              </a:rPr>
              <a:pPr defTabSz="942172">
                <a:defRPr/>
              </a:pPr>
              <a:t>10/16/2018 8:37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42172">
              <a:defRPr/>
            </a:pPr>
            <a:fld id="{B4008EB6-D09E-4580-8CD6-DDB14511944F}" type="slidenum">
              <a:rPr lang="en-US">
                <a:solidFill>
                  <a:prstClr val="black"/>
                </a:solidFill>
                <a:latin typeface="Calibri" panose="020F0502020204030204"/>
              </a:rPr>
              <a:pPr defTabSz="942172">
                <a:defRPr/>
              </a:pPr>
              <a:t>70</a:t>
            </a:fld>
            <a:endParaRPr lang="en-US">
              <a:solidFill>
                <a:prstClr val="black"/>
              </a:solidFill>
              <a:latin typeface="Calibri" panose="020F0502020204030204"/>
            </a:endParaRPr>
          </a:p>
        </p:txBody>
      </p:sp>
    </p:spTree>
    <p:extLst>
      <p:ext uri="{BB962C8B-B14F-4D97-AF65-F5344CB8AC3E}">
        <p14:creationId xmlns:p14="http://schemas.microsoft.com/office/powerpoint/2010/main" val="5132492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42172">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2172">
              <a:defRPr/>
            </a:pPr>
            <a:fld id="{D18B56EA-E28F-4F92-9F16-7A6F2501B303}" type="datetime8">
              <a:rPr lang="en-US">
                <a:solidFill>
                  <a:prstClr val="black"/>
                </a:solidFill>
                <a:latin typeface="Calibri" panose="020F0502020204030204"/>
              </a:rPr>
              <a:pPr defTabSz="942172">
                <a:defRPr/>
              </a:pPr>
              <a:t>10/16/2018 8:37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42172">
              <a:defRPr/>
            </a:pPr>
            <a:fld id="{B4008EB6-D09E-4580-8CD6-DDB14511944F}" type="slidenum">
              <a:rPr lang="en-US">
                <a:solidFill>
                  <a:prstClr val="black"/>
                </a:solidFill>
                <a:latin typeface="Calibri" panose="020F0502020204030204"/>
              </a:rPr>
              <a:pPr defTabSz="942172">
                <a:defRPr/>
              </a:pPr>
              <a:t>73</a:t>
            </a:fld>
            <a:endParaRPr lang="en-US">
              <a:solidFill>
                <a:prstClr val="black"/>
              </a:solidFill>
              <a:latin typeface="Calibri" panose="020F0502020204030204"/>
            </a:endParaRPr>
          </a:p>
        </p:txBody>
      </p:sp>
    </p:spTree>
    <p:extLst>
      <p:ext uri="{BB962C8B-B14F-4D97-AF65-F5344CB8AC3E}">
        <p14:creationId xmlns:p14="http://schemas.microsoft.com/office/powerpoint/2010/main" val="3030180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pPr marL="176658" indent="-176658">
              <a:buFont typeface="Arial" charset="0"/>
              <a:buChar char="•"/>
            </a:pPr>
            <a:r>
              <a:rPr lang="en-US" sz="900" dirty="0">
                <a:latin typeface="Segoe UI Light" pitchFamily="34" charset="0"/>
              </a:rPr>
              <a:t>Look at liveness</a:t>
            </a:r>
          </a:p>
          <a:p>
            <a:pPr marL="176658" indent="-176658">
              <a:buFont typeface="Arial" charset="0"/>
              <a:buChar char="•"/>
            </a:pPr>
            <a:r>
              <a:rPr lang="en-US" sz="900" dirty="0">
                <a:latin typeface="Segoe UI Light" pitchFamily="34" charset="0"/>
              </a:rPr>
              <a:t>Look at readiness</a:t>
            </a:r>
            <a:endParaRPr lang="en-US" dirty="0"/>
          </a:p>
        </p:txBody>
      </p:sp>
      <p:sp>
        <p:nvSpPr>
          <p:cNvPr id="4" name="Date Placeholder 3"/>
          <p:cNvSpPr>
            <a:spLocks noGrp="1"/>
          </p:cNvSpPr>
          <p:nvPr>
            <p:ph type="dt" idx="10"/>
          </p:nvPr>
        </p:nvSpPr>
        <p:spPr>
          <a:xfrm>
            <a:off x="4023092" y="0"/>
            <a:ext cx="3077739" cy="469424"/>
          </a:xfrm>
          <a:prstGeom prst="rect">
            <a:avLst/>
          </a:prstGeom>
        </p:spPr>
        <p:txBody>
          <a:bodyPr/>
          <a:lstStyle/>
          <a:p>
            <a:pPr defTabSz="942172">
              <a:defRPr/>
            </a:pPr>
            <a:fld id="{685711C6-D783-4789-8082-9D34F2C4221D}" type="datetime8">
              <a:rPr lang="en-US">
                <a:solidFill>
                  <a:prstClr val="black"/>
                </a:solidFill>
                <a:latin typeface="Calibri" panose="020F0502020204030204"/>
              </a:rPr>
              <a:pPr defTabSz="942172">
                <a:defRPr/>
              </a:pPr>
              <a:t>10/16/2018 8:37 AM</a:t>
            </a:fld>
            <a:endParaRPr lang="en-US" dirty="0">
              <a:solidFill>
                <a:prstClr val="black"/>
              </a:solidFill>
              <a:latin typeface="Calibri" panose="020F0502020204030204"/>
            </a:endParaRPr>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pPr defTabSz="942172">
              <a:defRPr/>
            </a:pPr>
            <a:fld id="{8B263312-38AA-4E1E-B2B5-0F8F122B24FE}" type="slidenum">
              <a:rPr lang="en-US">
                <a:solidFill>
                  <a:prstClr val="black"/>
                </a:solidFill>
                <a:latin typeface="Calibri" panose="020F0502020204030204"/>
              </a:rPr>
              <a:pPr defTabSz="942172">
                <a:defRPr/>
              </a:pPr>
              <a:t>77</a:t>
            </a:fld>
            <a:endParaRPr lang="en-US" dirty="0">
              <a:solidFill>
                <a:prstClr val="black"/>
              </a:solidFill>
              <a:latin typeface="Calibri" panose="020F0502020204030204"/>
            </a:endParaRPr>
          </a:p>
        </p:txBody>
      </p:sp>
      <p:sp>
        <p:nvSpPr>
          <p:cNvPr id="6" name="Footer Placeholder 5"/>
          <p:cNvSpPr>
            <a:spLocks noGrp="1"/>
          </p:cNvSpPr>
          <p:nvPr>
            <p:ph type="ftr" sz="quarter" idx="13"/>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42172">
              <a:defRPr/>
            </a:pPr>
            <a:endParaRPr lang="en-US" dirty="0">
              <a:solidFill>
                <a:prstClr val="black"/>
              </a:solidFill>
              <a:latin typeface="Calibri" panose="020F0502020204030204"/>
            </a:endParaRPr>
          </a:p>
        </p:txBody>
      </p:sp>
    </p:spTree>
    <p:extLst>
      <p:ext uri="{BB962C8B-B14F-4D97-AF65-F5344CB8AC3E}">
        <p14:creationId xmlns:p14="http://schemas.microsoft.com/office/powerpoint/2010/main" val="35878234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pPr marL="176658" indent="-176658" defTabSz="942172">
              <a:buFont typeface="Arial" charset="0"/>
              <a:buChar char="•"/>
              <a:defRPr/>
            </a:pPr>
            <a:r>
              <a:rPr lang="en-US" u="sng" dirty="0">
                <a:hlinkClick r:id="rId3"/>
              </a:rPr>
              <a:t>https://docs.datadoghq.com/integrations/kubernetes/</a:t>
            </a:r>
            <a:endParaRPr lang="en-US" dirty="0"/>
          </a:p>
          <a:p>
            <a:pPr marL="176658" indent="-176658">
              <a:buFont typeface="Arial" charset="0"/>
              <a:buChar char="•"/>
            </a:pPr>
            <a:endParaRPr lang="en-US" dirty="0"/>
          </a:p>
        </p:txBody>
      </p:sp>
      <p:sp>
        <p:nvSpPr>
          <p:cNvPr id="4" name="Date Placeholder 3"/>
          <p:cNvSpPr>
            <a:spLocks noGrp="1"/>
          </p:cNvSpPr>
          <p:nvPr>
            <p:ph type="dt" idx="10"/>
          </p:nvPr>
        </p:nvSpPr>
        <p:spPr>
          <a:xfrm>
            <a:off x="4023092" y="0"/>
            <a:ext cx="3077739" cy="469424"/>
          </a:xfrm>
          <a:prstGeom prst="rect">
            <a:avLst/>
          </a:prstGeom>
        </p:spPr>
        <p:txBody>
          <a:bodyPr/>
          <a:lstStyle/>
          <a:p>
            <a:pPr defTabSz="942172">
              <a:defRPr/>
            </a:pPr>
            <a:fld id="{685711C6-D783-4789-8082-9D34F2C4221D}" type="datetime8">
              <a:rPr lang="en-US">
                <a:solidFill>
                  <a:prstClr val="black"/>
                </a:solidFill>
                <a:latin typeface="Calibri" panose="020F0502020204030204"/>
              </a:rPr>
              <a:pPr defTabSz="942172">
                <a:defRPr/>
              </a:pPr>
              <a:t>10/16/2018 8:37 AM</a:t>
            </a:fld>
            <a:endParaRPr lang="en-US" dirty="0">
              <a:solidFill>
                <a:prstClr val="black"/>
              </a:solidFill>
              <a:latin typeface="Calibri" panose="020F0502020204030204"/>
            </a:endParaRPr>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pPr defTabSz="942172">
              <a:defRPr/>
            </a:pPr>
            <a:fld id="{8B263312-38AA-4E1E-B2B5-0F8F122B24FE}" type="slidenum">
              <a:rPr lang="en-US">
                <a:solidFill>
                  <a:prstClr val="black"/>
                </a:solidFill>
                <a:latin typeface="Calibri" panose="020F0502020204030204"/>
              </a:rPr>
              <a:pPr defTabSz="942172">
                <a:defRPr/>
              </a:pPr>
              <a:t>78</a:t>
            </a:fld>
            <a:endParaRPr lang="en-US" dirty="0">
              <a:solidFill>
                <a:prstClr val="black"/>
              </a:solidFill>
              <a:latin typeface="Calibri" panose="020F0502020204030204"/>
            </a:endParaRPr>
          </a:p>
        </p:txBody>
      </p:sp>
      <p:sp>
        <p:nvSpPr>
          <p:cNvPr id="6" name="Footer Placeholder 5"/>
          <p:cNvSpPr>
            <a:spLocks noGrp="1"/>
          </p:cNvSpPr>
          <p:nvPr>
            <p:ph type="ftr" sz="quarter" idx="13"/>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42172">
              <a:defRPr/>
            </a:pPr>
            <a:endParaRPr lang="en-US" dirty="0">
              <a:solidFill>
                <a:prstClr val="black"/>
              </a:solidFill>
              <a:latin typeface="Calibri" panose="020F0502020204030204"/>
            </a:endParaRPr>
          </a:p>
        </p:txBody>
      </p:sp>
    </p:spTree>
    <p:extLst>
      <p:ext uri="{BB962C8B-B14F-4D97-AF65-F5344CB8AC3E}">
        <p14:creationId xmlns:p14="http://schemas.microsoft.com/office/powerpoint/2010/main" val="3900434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pPr marL="176658" indent="-176658">
              <a:buFont typeface="Arial" charset="0"/>
              <a:buChar char="•"/>
            </a:pPr>
            <a:endParaRPr lang="en-US" dirty="0"/>
          </a:p>
        </p:txBody>
      </p:sp>
      <p:sp>
        <p:nvSpPr>
          <p:cNvPr id="4" name="Date Placeholder 3"/>
          <p:cNvSpPr>
            <a:spLocks noGrp="1"/>
          </p:cNvSpPr>
          <p:nvPr>
            <p:ph type="dt" idx="10"/>
          </p:nvPr>
        </p:nvSpPr>
        <p:spPr>
          <a:xfrm>
            <a:off x="4023092" y="0"/>
            <a:ext cx="3077739" cy="469424"/>
          </a:xfrm>
          <a:prstGeom prst="rect">
            <a:avLst/>
          </a:prstGeom>
        </p:spPr>
        <p:txBody>
          <a:bodyPr/>
          <a:lstStyle/>
          <a:p>
            <a:pPr defTabSz="942172">
              <a:defRPr/>
            </a:pPr>
            <a:fld id="{685711C6-D783-4789-8082-9D34F2C4221D}" type="datetime8">
              <a:rPr lang="en-US">
                <a:solidFill>
                  <a:prstClr val="black"/>
                </a:solidFill>
                <a:latin typeface="Calibri" panose="020F0502020204030204"/>
              </a:rPr>
              <a:pPr defTabSz="942172">
                <a:defRPr/>
              </a:pPr>
              <a:t>10/16/2018 8:37 AM</a:t>
            </a:fld>
            <a:endParaRPr lang="en-US" dirty="0">
              <a:solidFill>
                <a:prstClr val="black"/>
              </a:solidFill>
              <a:latin typeface="Calibri" panose="020F0502020204030204"/>
            </a:endParaRPr>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pPr defTabSz="942172">
              <a:defRPr/>
            </a:pPr>
            <a:fld id="{8B263312-38AA-4E1E-B2B5-0F8F122B24FE}" type="slidenum">
              <a:rPr lang="en-US">
                <a:solidFill>
                  <a:prstClr val="black"/>
                </a:solidFill>
                <a:latin typeface="Calibri" panose="020F0502020204030204"/>
              </a:rPr>
              <a:pPr defTabSz="942172">
                <a:defRPr/>
              </a:pPr>
              <a:t>79</a:t>
            </a:fld>
            <a:endParaRPr lang="en-US" dirty="0">
              <a:solidFill>
                <a:prstClr val="black"/>
              </a:solidFill>
              <a:latin typeface="Calibri" panose="020F0502020204030204"/>
            </a:endParaRPr>
          </a:p>
        </p:txBody>
      </p:sp>
      <p:sp>
        <p:nvSpPr>
          <p:cNvPr id="6" name="Footer Placeholder 5"/>
          <p:cNvSpPr>
            <a:spLocks noGrp="1"/>
          </p:cNvSpPr>
          <p:nvPr>
            <p:ph type="ftr" sz="quarter" idx="13"/>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42172">
              <a:defRPr/>
            </a:pPr>
            <a:endParaRPr lang="en-US" dirty="0">
              <a:solidFill>
                <a:prstClr val="black"/>
              </a:solidFill>
              <a:latin typeface="Calibri" panose="020F0502020204030204"/>
            </a:endParaRPr>
          </a:p>
        </p:txBody>
      </p:sp>
    </p:spTree>
    <p:extLst>
      <p:ext uri="{BB962C8B-B14F-4D97-AF65-F5344CB8AC3E}">
        <p14:creationId xmlns:p14="http://schemas.microsoft.com/office/powerpoint/2010/main" val="17139264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42172">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2172">
              <a:defRPr/>
            </a:pPr>
            <a:fld id="{D18B56EA-E28F-4F92-9F16-7A6F2501B303}" type="datetime8">
              <a:rPr lang="en-US">
                <a:solidFill>
                  <a:prstClr val="black"/>
                </a:solidFill>
                <a:latin typeface="Calibri" panose="020F0502020204030204"/>
              </a:rPr>
              <a:pPr defTabSz="942172">
                <a:defRPr/>
              </a:pPr>
              <a:t>10/16/2018 8:37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42172">
              <a:defRPr/>
            </a:pPr>
            <a:fld id="{B4008EB6-D09E-4580-8CD6-DDB14511944F}" type="slidenum">
              <a:rPr lang="en-US">
                <a:solidFill>
                  <a:prstClr val="black"/>
                </a:solidFill>
                <a:latin typeface="Calibri" panose="020F0502020204030204"/>
              </a:rPr>
              <a:pPr defTabSz="942172">
                <a:defRPr/>
              </a:pPr>
              <a:t>80</a:t>
            </a:fld>
            <a:endParaRPr lang="en-US">
              <a:solidFill>
                <a:prstClr val="black"/>
              </a:solidFill>
              <a:latin typeface="Calibri" panose="020F0502020204030204"/>
            </a:endParaRPr>
          </a:p>
        </p:txBody>
      </p:sp>
    </p:spTree>
    <p:extLst>
      <p:ext uri="{BB962C8B-B14F-4D97-AF65-F5344CB8AC3E}">
        <p14:creationId xmlns:p14="http://schemas.microsoft.com/office/powerpoint/2010/main" val="3957968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81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445501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endParaRPr lang="en-US" dirty="0"/>
          </a:p>
        </p:txBody>
      </p:sp>
      <p:sp>
        <p:nvSpPr>
          <p:cNvPr id="4" name="Date Placeholder 3"/>
          <p:cNvSpPr>
            <a:spLocks noGrp="1"/>
          </p:cNvSpPr>
          <p:nvPr>
            <p:ph type="dt" idx="10"/>
          </p:nvPr>
        </p:nvSpPr>
        <p:spPr>
          <a:xfrm>
            <a:off x="4023092" y="0"/>
            <a:ext cx="3077739" cy="469424"/>
          </a:xfrm>
          <a:prstGeom prst="rect">
            <a:avLst/>
          </a:prstGeom>
        </p:spPr>
        <p:txBody>
          <a:bodyPr/>
          <a:lstStyle/>
          <a:p>
            <a:pPr defTabSz="942172">
              <a:defRPr/>
            </a:pPr>
            <a:fld id="{685711C6-D783-4789-8082-9D34F2C4221D}" type="datetime8">
              <a:rPr lang="en-US">
                <a:solidFill>
                  <a:prstClr val="black"/>
                </a:solidFill>
                <a:latin typeface="Calibri" panose="020F0502020204030204"/>
              </a:rPr>
              <a:pPr defTabSz="942172">
                <a:defRPr/>
              </a:pPr>
              <a:t>10/16/2018 8:37 AM</a:t>
            </a:fld>
            <a:endParaRPr lang="en-US">
              <a:solidFill>
                <a:prstClr val="black"/>
              </a:solidFill>
              <a:latin typeface="Calibri" panose="020F0502020204030204"/>
            </a:endParaRPr>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pPr defTabSz="942172">
              <a:defRPr/>
            </a:pPr>
            <a:fld id="{8B263312-38AA-4E1E-B2B5-0F8F122B24FE}" type="slidenum">
              <a:rPr lang="en-US">
                <a:solidFill>
                  <a:prstClr val="black"/>
                </a:solidFill>
                <a:latin typeface="Calibri" panose="020F0502020204030204"/>
              </a:rPr>
              <a:pPr defTabSz="942172">
                <a:defRPr/>
              </a:pPr>
              <a:t>82</a:t>
            </a:fld>
            <a:endParaRPr lang="en-US">
              <a:solidFill>
                <a:prstClr val="black"/>
              </a:solidFill>
              <a:latin typeface="Calibri" panose="020F0502020204030204"/>
            </a:endParaRPr>
          </a:p>
        </p:txBody>
      </p:sp>
      <p:sp>
        <p:nvSpPr>
          <p:cNvPr id="6" name="Footer Placeholder 5"/>
          <p:cNvSpPr>
            <a:spLocks noGrp="1"/>
          </p:cNvSpPr>
          <p:nvPr>
            <p:ph type="ftr" sz="quarter" idx="13"/>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42172">
              <a:defRPr/>
            </a:pPr>
            <a:endParaRPr lang="en-US">
              <a:solidFill>
                <a:prstClr val="black"/>
              </a:solidFill>
              <a:latin typeface="Calibri" panose="020F0502020204030204"/>
            </a:endParaRPr>
          </a:p>
        </p:txBody>
      </p:sp>
    </p:spTree>
    <p:extLst>
      <p:ext uri="{BB962C8B-B14F-4D97-AF65-F5344CB8AC3E}">
        <p14:creationId xmlns:p14="http://schemas.microsoft.com/office/powerpoint/2010/main" val="1157398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a:latin typeface="Segoe UI Light" pitchFamily="34" charset="0"/>
            </a:endParaRPr>
          </a:p>
        </p:txBody>
      </p:sp>
      <p:sp>
        <p:nvSpPr>
          <p:cNvPr id="5" name="Date Placeholder 4"/>
          <p:cNvSpPr>
            <a:spLocks noGrp="1"/>
          </p:cNvSpPr>
          <p:nvPr>
            <p:ph type="dt" idx="10"/>
          </p:nvPr>
        </p:nvSpPr>
        <p:spPr/>
        <p:txBody>
          <a:bodyPr/>
          <a:lstStyle/>
          <a:p>
            <a:pPr defTabSz="942172">
              <a:defRPr/>
            </a:pPr>
            <a:fld id="{F22B3E36-5CE0-4CB7-82DE-38A88C71BFA8}" type="datetime1">
              <a:rPr lang="en-US" sz="1900" kern="0">
                <a:solidFill>
                  <a:sysClr val="windowText" lastClr="000000"/>
                </a:solidFill>
                <a:latin typeface="Calibri" panose="020F0502020204030204"/>
              </a:rPr>
              <a:pPr defTabSz="942172">
                <a:defRPr/>
              </a:pPr>
              <a:t>10/16/2018</a:t>
            </a:fld>
            <a:endParaRPr lang="en-US" sz="1900" kern="0">
              <a:solidFill>
                <a:sysClr val="windowText" lastClr="000000"/>
              </a:solidFill>
              <a:latin typeface="Calibri" panose="020F0502020204030204"/>
            </a:endParaRPr>
          </a:p>
        </p:txBody>
      </p:sp>
      <p:sp>
        <p:nvSpPr>
          <p:cNvPr id="6" name="Footer Placeholder 5"/>
          <p:cNvSpPr>
            <a:spLocks noGrp="1"/>
          </p:cNvSpPr>
          <p:nvPr>
            <p:ph type="ftr" sz="quarter" idx="11"/>
          </p:nvPr>
        </p:nvSpPr>
        <p:spPr/>
        <p:txBody>
          <a:bodyPr/>
          <a:lstStyle/>
          <a:p>
            <a:pPr defTabSz="94186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4186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defTabSz="942172">
              <a:defRPr/>
            </a:pPr>
            <a:fld id="{8B263312-38AA-4E1E-B2B5-0F8F122B24FE}" type="slidenum">
              <a:rPr lang="en-US" sz="1900" kern="0">
                <a:solidFill>
                  <a:sysClr val="windowText" lastClr="000000"/>
                </a:solidFill>
                <a:latin typeface="Calibri" panose="020F0502020204030204"/>
              </a:rPr>
              <a:pPr defTabSz="942172">
                <a:defRPr/>
              </a:pPr>
              <a:t>83</a:t>
            </a:fld>
            <a:endParaRPr lang="en-US" sz="1900" kern="0">
              <a:solidFill>
                <a:sysClr val="windowText" lastClr="000000"/>
              </a:solidFill>
              <a:latin typeface="Calibri" panose="020F0502020204030204"/>
            </a:endParaRPr>
          </a:p>
        </p:txBody>
      </p:sp>
      <p:sp>
        <p:nvSpPr>
          <p:cNvPr id="8" name="Header Placeholder 7"/>
          <p:cNvSpPr>
            <a:spLocks noGrp="1"/>
          </p:cNvSpPr>
          <p:nvPr>
            <p:ph type="hdr" sz="quarter" idx="13"/>
          </p:nvPr>
        </p:nvSpPr>
        <p:spPr/>
        <p:txBody>
          <a:bodyPr/>
          <a:lstStyle/>
          <a:p>
            <a:pPr defTabSz="942172">
              <a:defRPr/>
            </a:pPr>
            <a:r>
              <a:rPr lang="en-US" sz="1900" kern="0">
                <a:solidFill>
                  <a:sysClr val="windowText" lastClr="000000"/>
                </a:solidFill>
                <a:latin typeface="Calibri" panose="020F0502020204030204"/>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a:prstGeom prst="rect">
            <a:avLst/>
          </a:prstGeom>
        </p:spPr>
      </p:sp>
      <p:sp>
        <p:nvSpPr>
          <p:cNvPr id="3" name="Notes Placeholder 2"/>
          <p:cNvSpPr>
            <a:spLocks noGrp="1"/>
          </p:cNvSpPr>
          <p:nvPr>
            <p:ph type="body" idx="1"/>
          </p:nvPr>
        </p:nvSpPr>
        <p:spPr>
          <a:xfrm>
            <a:off x="710248" y="4459526"/>
            <a:ext cx="5681980" cy="4224814"/>
          </a:xfrm>
          <a:prstGeom prst="rect">
            <a:avLst/>
          </a:prstGeom>
        </p:spPr>
        <p:txBody>
          <a:bodyPr>
            <a:normAutofit/>
          </a:bodyPr>
          <a:lstStyle/>
          <a:p>
            <a:endParaRPr lang="en-US" dirty="0"/>
          </a:p>
        </p:txBody>
      </p:sp>
      <p:sp>
        <p:nvSpPr>
          <p:cNvPr id="4" name="Date Placeholder 3"/>
          <p:cNvSpPr>
            <a:spLocks noGrp="1"/>
          </p:cNvSpPr>
          <p:nvPr>
            <p:ph type="dt" idx="10"/>
          </p:nvPr>
        </p:nvSpPr>
        <p:spPr>
          <a:xfrm>
            <a:off x="4023092" y="0"/>
            <a:ext cx="3077739" cy="469424"/>
          </a:xfrm>
          <a:prstGeom prst="rect">
            <a:avLst/>
          </a:prstGeom>
        </p:spPr>
        <p:txBody>
          <a:bodyPr/>
          <a:lstStyle/>
          <a:p>
            <a:fld id="{685711C6-D783-4789-8082-9D34F2C4221D}" type="datetime8">
              <a:rPr lang="en-US" smtClean="0">
                <a:solidFill>
                  <a:prstClr val="black"/>
                </a:solidFill>
              </a:rPr>
              <a:pPr/>
              <a:t>10/16/2018 8:37 AM</a:t>
            </a:fld>
            <a:endParaRPr lang="en-US">
              <a:solidFill>
                <a:prstClr val="black"/>
              </a:solidFill>
            </a:endParaRPr>
          </a:p>
        </p:txBody>
      </p:sp>
      <p:sp>
        <p:nvSpPr>
          <p:cNvPr id="7" name="Slide Number Placeholder 6"/>
          <p:cNvSpPr>
            <a:spLocks noGrp="1"/>
          </p:cNvSpPr>
          <p:nvPr>
            <p:ph type="sldNum" sz="quarter" idx="12"/>
          </p:nvPr>
        </p:nvSpPr>
        <p:spPr>
          <a:xfrm>
            <a:off x="6392227" y="8917422"/>
            <a:ext cx="708604" cy="469424"/>
          </a:xfrm>
          <a:prstGeom prst="rect">
            <a:avLst/>
          </a:prstGeom>
        </p:spPr>
        <p:txBody>
          <a:bodyPr/>
          <a:lstStyle/>
          <a:p>
            <a:fld id="{8B263312-38AA-4E1E-B2B5-0F8F122B24FE}" type="slidenum">
              <a:rPr lang="en-US" smtClean="0">
                <a:solidFill>
                  <a:prstClr val="black"/>
                </a:solidFill>
              </a:rPr>
              <a:pPr/>
              <a:t>84</a:t>
            </a:fld>
            <a:endParaRPr lang="en-US">
              <a:solidFill>
                <a:prstClr val="black"/>
              </a:solidFill>
            </a:endParaRPr>
          </a:p>
        </p:txBody>
      </p:sp>
      <p:sp>
        <p:nvSpPr>
          <p:cNvPr id="6" name="Footer Placeholder 5"/>
          <p:cNvSpPr>
            <a:spLocks noGrp="1"/>
          </p:cNvSpPr>
          <p:nvPr>
            <p:ph type="ftr" sz="quarter" idx="13"/>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85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577616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86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080498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87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543177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88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905883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89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148134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90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55088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10/16/2018 8:37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91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3724086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92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795696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422275" y="703263"/>
            <a:ext cx="6257925" cy="35210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710248" y="4459526"/>
            <a:ext cx="5681980" cy="4224814"/>
          </a:xfrm>
          <a:prstGeom prst="rect">
            <a:avLst/>
          </a:prstGeom>
        </p:spPr>
        <p:txBody>
          <a:bodyPr lIns="94202" tIns="94202" rIns="94202" bIns="94202" anchor="t" anchorCtr="0">
            <a:noAutofit/>
          </a:bodyPr>
          <a:lstStyle/>
          <a:p>
            <a:endParaRPr/>
          </a:p>
        </p:txBody>
      </p:sp>
    </p:spTree>
    <p:extLst>
      <p:ext uri="{BB962C8B-B14F-4D97-AF65-F5344CB8AC3E}">
        <p14:creationId xmlns:p14="http://schemas.microsoft.com/office/powerpoint/2010/main" val="25139593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422275" y="703263"/>
            <a:ext cx="6257925" cy="35210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710248" y="4459526"/>
            <a:ext cx="5681980" cy="4224814"/>
          </a:xfrm>
          <a:prstGeom prst="rect">
            <a:avLst/>
          </a:prstGeom>
        </p:spPr>
        <p:txBody>
          <a:bodyPr lIns="94202" tIns="94202" rIns="94202" bIns="94202" anchor="t" anchorCtr="0">
            <a:noAutofit/>
          </a:bodyPr>
          <a:lstStyle/>
          <a:p>
            <a:endParaRPr/>
          </a:p>
        </p:txBody>
      </p:sp>
    </p:spTree>
    <p:extLst>
      <p:ext uri="{BB962C8B-B14F-4D97-AF65-F5344CB8AC3E}">
        <p14:creationId xmlns:p14="http://schemas.microsoft.com/office/powerpoint/2010/main" val="28068098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96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1016847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97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1054015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98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1890403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99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0025745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422275" y="703263"/>
            <a:ext cx="6257925" cy="35210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710248" y="4459526"/>
            <a:ext cx="5681980" cy="4224814"/>
          </a:xfrm>
          <a:prstGeom prst="rect">
            <a:avLst/>
          </a:prstGeom>
        </p:spPr>
        <p:txBody>
          <a:bodyPr lIns="94202" tIns="94202" rIns="94202" bIns="94202" anchor="t" anchorCtr="0">
            <a:noAutofit/>
          </a:bodyPr>
          <a:lstStyle/>
          <a:p>
            <a:pPr>
              <a:buClr>
                <a:schemeClr val="dk1"/>
              </a:buClr>
              <a:buSzPct val="100000"/>
            </a:pPr>
            <a:endParaRPr/>
          </a:p>
        </p:txBody>
      </p:sp>
    </p:spTree>
    <p:extLst>
      <p:ext uri="{BB962C8B-B14F-4D97-AF65-F5344CB8AC3E}">
        <p14:creationId xmlns:p14="http://schemas.microsoft.com/office/powerpoint/2010/main" val="4782855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101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71844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63913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102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1015138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103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6266272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104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5420110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105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43853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106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3756931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defTabSz="961071">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0988" defTabSz="96126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1071">
              <a:defRPr/>
            </a:pPr>
            <a:fld id="{38EEC551-8CDA-4EB6-89BB-2A86C9F091C8}" type="datetime8">
              <a:rPr lang="en-US">
                <a:solidFill>
                  <a:prstClr val="black"/>
                </a:solidFill>
                <a:latin typeface="Segoe UI" pitchFamily="34" charset="0"/>
              </a:rPr>
              <a:pPr defTabSz="961071">
                <a:defRPr/>
              </a:pPr>
              <a:t>10/16/2018 8:37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109</a:t>
            </a:fld>
            <a:endParaRPr lang="en-US">
              <a:solidFill>
                <a:prstClr val="black"/>
              </a:solidFill>
              <a:latin typeface="Segoe UI" pitchFamily="34" charset="0"/>
            </a:endParaRPr>
          </a:p>
        </p:txBody>
      </p:sp>
    </p:spTree>
    <p:extLst>
      <p:ext uri="{BB962C8B-B14F-4D97-AF65-F5344CB8AC3E}">
        <p14:creationId xmlns:p14="http://schemas.microsoft.com/office/powerpoint/2010/main" val="24639155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42172">
              <a:defRPr/>
            </a:pPr>
            <a:r>
              <a:rPr lang="en-US">
                <a:solidFill>
                  <a:prstClr val="black"/>
                </a:solidFill>
                <a:latin typeface="Calibri" panose="020F0502020204030204"/>
              </a:rPr>
              <a:t>Build 2015</a:t>
            </a:r>
          </a:p>
          <a:p>
            <a:pPr defTabSz="942172">
              <a:defRPr/>
            </a:pPr>
            <a:endParaRPr lang="en-US" dirty="0">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42172">
              <a:defRPr/>
            </a:pPr>
            <a:fld id="{38EEC551-8CDA-4EB6-89BB-2A86C9F091C8}" type="datetime8">
              <a:rPr lang="en-US">
                <a:solidFill>
                  <a:prstClr val="black"/>
                </a:solidFill>
                <a:latin typeface="Calibri" panose="020F0502020204030204"/>
              </a:rPr>
              <a:pPr defTabSz="942172">
                <a:defRPr/>
              </a:pPr>
              <a:t>10/16/2018 8:37 AM</a:t>
            </a:fld>
            <a:endParaRPr lang="en-US" dirty="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42172">
              <a:defRPr/>
            </a:pPr>
            <a:fld id="{B4008EB6-D09E-4580-8CD6-DDB14511944F}" type="slidenum">
              <a:rPr lang="en-US">
                <a:solidFill>
                  <a:prstClr val="black"/>
                </a:solidFill>
                <a:latin typeface="Calibri" panose="020F0502020204030204"/>
              </a:rPr>
              <a:pPr defTabSz="942172">
                <a:defRPr/>
              </a:pPr>
              <a:t>110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6286845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defTabSz="942172">
              <a:defRPr/>
            </a:pPr>
            <a:fld id="{3CBF7C1E-0A87-184D-B151-A1E13E28F127}" type="slidenum">
              <a:rPr lang="en-US">
                <a:solidFill>
                  <a:prstClr val="black"/>
                </a:solidFill>
                <a:latin typeface="Calibri" panose="020F0502020204030204"/>
              </a:rPr>
              <a:pPr defTabSz="942172">
                <a:defRPr/>
              </a:pPr>
              <a:t>111</a:t>
            </a:fld>
            <a:endParaRPr lang="en-US">
              <a:solidFill>
                <a:prstClr val="black"/>
              </a:solidFill>
              <a:latin typeface="Calibri" panose="020F0502020204030204"/>
            </a:endParaRPr>
          </a:p>
        </p:txBody>
      </p:sp>
    </p:spTree>
    <p:extLst>
      <p:ext uri="{BB962C8B-B14F-4D97-AF65-F5344CB8AC3E}">
        <p14:creationId xmlns:p14="http://schemas.microsoft.com/office/powerpoint/2010/main" val="3498356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42172">
              <a:defRPr/>
            </a:pPr>
            <a:fld id="{E74353ED-ACB2-44BF-A903-985B0AF962B7}" type="datetime1">
              <a:rPr lang="en-US">
                <a:solidFill>
                  <a:prstClr val="black"/>
                </a:solidFill>
                <a:latin typeface="Calibri" panose="020F0502020204030204"/>
              </a:rPr>
              <a:pPr defTabSz="942172">
                <a:defRPr/>
              </a:pPr>
              <a:t>10/16/2018</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42172">
              <a:defRPr/>
            </a:pPr>
            <a:fld id="{B4008EB6-D09E-4580-8CD6-DDB14511944F}" type="slidenum">
              <a:rPr lang="en-US">
                <a:solidFill>
                  <a:prstClr val="black"/>
                </a:solidFill>
                <a:latin typeface="Calibri" panose="020F0502020204030204"/>
              </a:rPr>
              <a:pPr defTabSz="942172">
                <a:defRPr/>
              </a:pPr>
              <a:t>112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75065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958">
              <a:lnSpc>
                <a:spcPct val="90000"/>
              </a:lnSpc>
              <a:spcBef>
                <a:spcPct val="20000"/>
              </a:spcBef>
              <a:buClr>
                <a:srgbClr val="FFFFFF"/>
              </a:buClr>
              <a:buSzPct val="90000"/>
            </a:pPr>
            <a:r>
              <a:rPr lang="en-US" sz="3600" dirty="0">
                <a:latin typeface="Segoe UI Light"/>
              </a:rPr>
              <a:t>Slice up the OS to run multiple apps on a single VM</a:t>
            </a:r>
          </a:p>
          <a:p>
            <a:pPr defTabSz="941958">
              <a:lnSpc>
                <a:spcPct val="90000"/>
              </a:lnSpc>
              <a:spcBef>
                <a:spcPct val="20000"/>
              </a:spcBef>
              <a:buClr>
                <a:srgbClr val="FFFFFF"/>
              </a:buClr>
              <a:buSzPct val="90000"/>
            </a:pPr>
            <a:r>
              <a:rPr lang="en-US" sz="3600" dirty="0">
                <a:latin typeface="Segoe UI Light"/>
              </a:rPr>
              <a:t>Every container has an isolated view and gets</a:t>
            </a:r>
          </a:p>
          <a:p>
            <a:pPr marL="470995" lvl="1" defTabSz="941958">
              <a:lnSpc>
                <a:spcPct val="90000"/>
              </a:lnSpc>
              <a:spcBef>
                <a:spcPct val="20000"/>
              </a:spcBef>
              <a:buClr>
                <a:srgbClr val="FFFFFF"/>
              </a:buClr>
              <a:buSzPct val="90000"/>
            </a:pPr>
            <a:r>
              <a:rPr lang="en-US" sz="2800" dirty="0">
                <a:latin typeface="Segoe UI Light"/>
              </a:rPr>
              <a:t>it’s own file system</a:t>
            </a:r>
          </a:p>
          <a:p>
            <a:pPr marL="470995" lvl="1" defTabSz="941958">
              <a:lnSpc>
                <a:spcPct val="90000"/>
              </a:lnSpc>
              <a:spcBef>
                <a:spcPct val="20000"/>
              </a:spcBef>
              <a:buClr>
                <a:srgbClr val="FFFFFF"/>
              </a:buClr>
              <a:buSzPct val="90000"/>
            </a:pPr>
            <a:r>
              <a:rPr lang="en-US" sz="2800" dirty="0">
                <a:latin typeface="Segoe UI Light"/>
              </a:rPr>
              <a:t>it’s own PID0 and eth0 network interface</a:t>
            </a:r>
          </a:p>
          <a:p>
            <a:pPr defTabSz="941958">
              <a:lnSpc>
                <a:spcPct val="90000"/>
              </a:lnSpc>
              <a:spcBef>
                <a:spcPct val="20000"/>
              </a:spcBef>
              <a:buClr>
                <a:srgbClr val="FFFFFF"/>
              </a:buClr>
              <a:buSzPct val="90000"/>
            </a:pPr>
            <a:r>
              <a:rPr lang="en-US" sz="3600" dirty="0">
                <a:latin typeface="Segoe UI Light"/>
              </a:rPr>
              <a:t>Container and apps share lifecycle</a:t>
            </a:r>
          </a:p>
          <a:p>
            <a:pPr defTabSz="941958">
              <a:lnSpc>
                <a:spcPct val="90000"/>
              </a:lnSpc>
              <a:spcBef>
                <a:spcPct val="20000"/>
              </a:spcBef>
              <a:buClr>
                <a:srgbClr val="FFFFFF"/>
              </a:buClr>
              <a:buSzPct val="90000"/>
            </a:pPr>
            <a:r>
              <a:rPr lang="en-US" sz="3600" dirty="0">
                <a:latin typeface="Segoe UI Light"/>
              </a:rPr>
              <a:t>Shared kernel, very fast start-up, and repeatable execution</a:t>
            </a:r>
          </a:p>
          <a:p>
            <a:pPr defTabSz="941958">
              <a:lnSpc>
                <a:spcPct val="90000"/>
              </a:lnSpc>
              <a:spcBef>
                <a:spcPct val="20000"/>
              </a:spcBef>
              <a:buClr>
                <a:srgbClr val="FFFFFF"/>
              </a:buClr>
              <a:buSzPct val="90000"/>
            </a:pPr>
            <a:r>
              <a:rPr lang="en-US" sz="3600"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defTabSz="942172">
              <a:defRPr/>
            </a:pPr>
            <a:fld id="{3CBF7C1E-0A87-184D-B151-A1E13E28F127}" type="slidenum">
              <a:rPr lang="en-US">
                <a:solidFill>
                  <a:prstClr val="black"/>
                </a:solidFill>
                <a:latin typeface="Calibri" panose="020F0502020204030204"/>
              </a:rPr>
              <a:pPr defTabSz="942172">
                <a:defRPr/>
              </a:pPr>
              <a:t>114</a:t>
            </a:fld>
            <a:endParaRPr lang="en-US">
              <a:solidFill>
                <a:prstClr val="black"/>
              </a:solidFill>
              <a:latin typeface="Calibri" panose="020F0502020204030204"/>
            </a:endParaRPr>
          </a:p>
        </p:txBody>
      </p:sp>
    </p:spTree>
    <p:extLst>
      <p:ext uri="{BB962C8B-B14F-4D97-AF65-F5344CB8AC3E}">
        <p14:creationId xmlns:p14="http://schemas.microsoft.com/office/powerpoint/2010/main" val="3953044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505553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958">
              <a:lnSpc>
                <a:spcPct val="90000"/>
              </a:lnSpc>
              <a:spcBef>
                <a:spcPct val="20000"/>
              </a:spcBef>
              <a:buClr>
                <a:srgbClr val="FFFFFF"/>
              </a:buClr>
              <a:buSzPct val="90000"/>
            </a:pPr>
            <a:r>
              <a:rPr lang="en-US" sz="3600" dirty="0">
                <a:latin typeface="Segoe UI Light"/>
              </a:rPr>
              <a:t>Slice up the OS to run multiple apps on a single VM</a:t>
            </a:r>
          </a:p>
          <a:p>
            <a:pPr defTabSz="941958">
              <a:lnSpc>
                <a:spcPct val="90000"/>
              </a:lnSpc>
              <a:spcBef>
                <a:spcPct val="20000"/>
              </a:spcBef>
              <a:buClr>
                <a:srgbClr val="FFFFFF"/>
              </a:buClr>
              <a:buSzPct val="90000"/>
            </a:pPr>
            <a:r>
              <a:rPr lang="en-US" sz="3600" dirty="0">
                <a:latin typeface="Segoe UI Light"/>
              </a:rPr>
              <a:t>Every container has an isolated view and gets</a:t>
            </a:r>
          </a:p>
          <a:p>
            <a:pPr marL="470995" lvl="1" defTabSz="941958">
              <a:lnSpc>
                <a:spcPct val="90000"/>
              </a:lnSpc>
              <a:spcBef>
                <a:spcPct val="20000"/>
              </a:spcBef>
              <a:buClr>
                <a:srgbClr val="FFFFFF"/>
              </a:buClr>
              <a:buSzPct val="90000"/>
            </a:pPr>
            <a:r>
              <a:rPr lang="en-US" sz="2800" dirty="0">
                <a:latin typeface="Segoe UI Light"/>
              </a:rPr>
              <a:t>it’s own file system</a:t>
            </a:r>
          </a:p>
          <a:p>
            <a:pPr marL="470995" lvl="1" defTabSz="941958">
              <a:lnSpc>
                <a:spcPct val="90000"/>
              </a:lnSpc>
              <a:spcBef>
                <a:spcPct val="20000"/>
              </a:spcBef>
              <a:buClr>
                <a:srgbClr val="FFFFFF"/>
              </a:buClr>
              <a:buSzPct val="90000"/>
            </a:pPr>
            <a:r>
              <a:rPr lang="en-US" sz="2800" dirty="0">
                <a:latin typeface="Segoe UI Light"/>
              </a:rPr>
              <a:t>it’s own PID0 and eth0 network interface</a:t>
            </a:r>
          </a:p>
          <a:p>
            <a:pPr defTabSz="941958">
              <a:lnSpc>
                <a:spcPct val="90000"/>
              </a:lnSpc>
              <a:spcBef>
                <a:spcPct val="20000"/>
              </a:spcBef>
              <a:buClr>
                <a:srgbClr val="FFFFFF"/>
              </a:buClr>
              <a:buSzPct val="90000"/>
            </a:pPr>
            <a:r>
              <a:rPr lang="en-US" sz="3600" dirty="0">
                <a:latin typeface="Segoe UI Light"/>
              </a:rPr>
              <a:t>Container and apps share lifecycle</a:t>
            </a:r>
          </a:p>
          <a:p>
            <a:pPr defTabSz="941958">
              <a:lnSpc>
                <a:spcPct val="90000"/>
              </a:lnSpc>
              <a:spcBef>
                <a:spcPct val="20000"/>
              </a:spcBef>
              <a:buClr>
                <a:srgbClr val="FFFFFF"/>
              </a:buClr>
              <a:buSzPct val="90000"/>
            </a:pPr>
            <a:r>
              <a:rPr lang="en-US" sz="3600" dirty="0">
                <a:latin typeface="Segoe UI Light"/>
              </a:rPr>
              <a:t>Shared kernel, very fast start-up, and repeatable execution</a:t>
            </a:r>
          </a:p>
          <a:p>
            <a:pPr defTabSz="941958">
              <a:lnSpc>
                <a:spcPct val="90000"/>
              </a:lnSpc>
              <a:spcBef>
                <a:spcPct val="20000"/>
              </a:spcBef>
              <a:buClr>
                <a:srgbClr val="FFFFFF"/>
              </a:buClr>
              <a:buSzPct val="90000"/>
            </a:pPr>
            <a:r>
              <a:rPr lang="en-US" sz="3600"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defTabSz="942172">
              <a:defRPr/>
            </a:pPr>
            <a:fld id="{3CBF7C1E-0A87-184D-B151-A1E13E28F127}" type="slidenum">
              <a:rPr lang="en-US">
                <a:solidFill>
                  <a:prstClr val="black"/>
                </a:solidFill>
                <a:latin typeface="Calibri" panose="020F0502020204030204"/>
              </a:rPr>
              <a:pPr defTabSz="942172">
                <a:defRPr/>
              </a:pPr>
              <a:t>115</a:t>
            </a:fld>
            <a:endParaRPr lang="en-US">
              <a:solidFill>
                <a:prstClr val="black"/>
              </a:solidFill>
              <a:latin typeface="Calibri" panose="020F0502020204030204"/>
            </a:endParaRPr>
          </a:p>
        </p:txBody>
      </p:sp>
    </p:spTree>
    <p:extLst>
      <p:ext uri="{BB962C8B-B14F-4D97-AF65-F5344CB8AC3E}">
        <p14:creationId xmlns:p14="http://schemas.microsoft.com/office/powerpoint/2010/main" val="20705265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defTabSz="942172">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2172">
              <a:defRPr/>
            </a:pPr>
            <a:fld id="{D18B56EA-E28F-4F92-9F16-7A6F2501B303}" type="datetime8">
              <a:rPr lang="en-US">
                <a:solidFill>
                  <a:prstClr val="black"/>
                </a:solidFill>
                <a:latin typeface="Calibri" panose="020F0502020204030204"/>
              </a:rPr>
              <a:pPr defTabSz="942172">
                <a:defRPr/>
              </a:pPr>
              <a:t>10/16/2018 8:37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42172">
              <a:defRPr/>
            </a:pPr>
            <a:fld id="{B4008EB6-D09E-4580-8CD6-DDB14511944F}" type="slidenum">
              <a:rPr lang="en-US">
                <a:solidFill>
                  <a:prstClr val="black"/>
                </a:solidFill>
                <a:latin typeface="Calibri" panose="020F0502020204030204"/>
              </a:rPr>
              <a:pPr defTabSz="942172">
                <a:defRPr/>
              </a:pPr>
              <a:t>116</a:t>
            </a:fld>
            <a:endParaRPr lang="en-US">
              <a:solidFill>
                <a:prstClr val="black"/>
              </a:solidFill>
              <a:latin typeface="Calibri" panose="020F0502020204030204"/>
            </a:endParaRPr>
          </a:p>
        </p:txBody>
      </p:sp>
    </p:spTree>
    <p:extLst>
      <p:ext uri="{BB962C8B-B14F-4D97-AF65-F5344CB8AC3E}">
        <p14:creationId xmlns:p14="http://schemas.microsoft.com/office/powerpoint/2010/main" val="41972652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117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0446383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071">
              <a:lnSpc>
                <a:spcPct val="90000"/>
              </a:lnSpc>
              <a:spcAft>
                <a:spcPts val="350"/>
              </a:spcAft>
              <a:defRPr/>
            </a:pPr>
            <a:endParaRPr lang="en-US" sz="1100" dirty="0">
              <a:latin typeface="Segoe UI Light" pitchFamily="34" charset="0"/>
            </a:endParaRPr>
          </a:p>
        </p:txBody>
      </p:sp>
      <p:sp>
        <p:nvSpPr>
          <p:cNvPr id="4" name="Header Placeholder 3"/>
          <p:cNvSpPr>
            <a:spLocks noGrp="1"/>
          </p:cNvSpPr>
          <p:nvPr>
            <p:ph type="hdr" sz="quarter" idx="10"/>
          </p:nvPr>
        </p:nvSpPr>
        <p:spPr/>
        <p:txBody>
          <a:bodyPr/>
          <a:lstStyle/>
          <a:p>
            <a:pPr defTabSz="96107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858" defTabSz="94186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071">
              <a:defRPr/>
            </a:pPr>
            <a:fld id="{64CFA94A-519F-445C-B30C-9E76FA6A2031}" type="datetime8">
              <a:rPr lang="en-US">
                <a:solidFill>
                  <a:prstClr val="black"/>
                </a:solidFill>
                <a:latin typeface="Segoe UI" pitchFamily="34" charset="0"/>
              </a:rPr>
              <a:pPr defTabSz="961071">
                <a:defRPr/>
              </a:pPr>
              <a:t>10/16/2018 8:37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071">
              <a:defRPr/>
            </a:pPr>
            <a:fld id="{B4008EB6-D09E-4580-8CD6-DDB14511944F}" type="slidenum">
              <a:rPr lang="en-US">
                <a:solidFill>
                  <a:prstClr val="black"/>
                </a:solidFill>
                <a:latin typeface="Segoe UI" pitchFamily="34" charset="0"/>
              </a:rPr>
              <a:pPr defTabSz="961071">
                <a:defRPr/>
              </a:pPr>
              <a:t>118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231003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10/16/2018 8:37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119</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138"/>
            <a:endParaRPr lang="en-US"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120</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10/16/2018 8:37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121</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86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10/16/2018 8:37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122</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defTabSz="942172">
              <a:defRPr/>
            </a:pPr>
            <a:fld id="{3CBF7C1E-0A87-184D-B151-A1E13E28F127}" type="slidenum">
              <a:rPr lang="en-US">
                <a:solidFill>
                  <a:prstClr val="black"/>
                </a:solidFill>
                <a:latin typeface="Calibri" panose="020F0502020204030204"/>
              </a:rPr>
              <a:pPr defTabSz="942172">
                <a:defRPr/>
              </a:pPr>
              <a:t>123</a:t>
            </a:fld>
            <a:endParaRPr lang="en-US">
              <a:solidFill>
                <a:prstClr val="black"/>
              </a:solidFill>
              <a:latin typeface="Calibri" panose="020F0502020204030204"/>
            </a:endParaRPr>
          </a:p>
        </p:txBody>
      </p:sp>
    </p:spTree>
    <p:extLst>
      <p:ext uri="{BB962C8B-B14F-4D97-AF65-F5344CB8AC3E}">
        <p14:creationId xmlns:p14="http://schemas.microsoft.com/office/powerpoint/2010/main" val="11667378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42172">
              <a:defRPr/>
            </a:pPr>
            <a:fld id="{D01882A8-7401-4BD1-8A1B-5FE40FC489EB}" type="slidenum">
              <a:rPr lang="en-US" sz="1900" kern="0">
                <a:solidFill>
                  <a:sysClr val="windowText" lastClr="000000"/>
                </a:solidFill>
                <a:latin typeface="Calibri" panose="020F0502020204030204"/>
              </a:rPr>
              <a:pPr defTabSz="942172">
                <a:defRPr/>
              </a:pPr>
              <a:t>124</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2186744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eg"/><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16/10/2018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10/16/2018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419981910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itle and Content (no CSG log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5EEDE9-36AA-984F-93E3-FD11C2A5375C}"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7"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8196" y="861127"/>
            <a:ext cx="1435608" cy="33528"/>
          </a:xfrm>
          <a:prstGeom prst="rect">
            <a:avLst/>
          </a:prstGeom>
        </p:spPr>
      </p:pic>
    </p:spTree>
    <p:extLst>
      <p:ext uri="{BB962C8B-B14F-4D97-AF65-F5344CB8AC3E}">
        <p14:creationId xmlns:p14="http://schemas.microsoft.com/office/powerpoint/2010/main" val="176775456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itle &amp; Subtitle (no CSG log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10/16/2018</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2"/>
          <p:cNvSpPr>
            <a:spLocks noGrp="1"/>
          </p:cNvSpPr>
          <p:nvPr>
            <p:ph type="body" idx="1"/>
          </p:nvPr>
        </p:nvSpPr>
        <p:spPr>
          <a:xfrm>
            <a:off x="831850" y="1008668"/>
            <a:ext cx="10515600" cy="480565"/>
          </a:xfrm>
        </p:spPr>
        <p:txBody>
          <a:bodyPr>
            <a:normAutofit/>
          </a:bodyPr>
          <a:lstStyle>
            <a:lvl1pPr marL="0" indent="0" algn="ctr">
              <a:buNone/>
              <a:defRPr sz="2800" b="0" i="0">
                <a:solidFill>
                  <a:schemeClr val="accent2"/>
                </a:solidFill>
                <a:latin typeface="Open Sans" charset="0"/>
                <a:ea typeface="Open Sans" charset="0"/>
                <a:cs typeface="Open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1"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8196" y="861127"/>
            <a:ext cx="1435608" cy="33528"/>
          </a:xfrm>
          <a:prstGeom prst="rect">
            <a:avLst/>
          </a:prstGeom>
        </p:spPr>
      </p:pic>
    </p:spTree>
    <p:extLst>
      <p:ext uri="{BB962C8B-B14F-4D97-AF65-F5344CB8AC3E}">
        <p14:creationId xmlns:p14="http://schemas.microsoft.com/office/powerpoint/2010/main" val="341713421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10/16/2018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7" name="Text Placeholder 2"/>
          <p:cNvSpPr>
            <a:spLocks noGrp="1"/>
          </p:cNvSpPr>
          <p:nvPr>
            <p:ph type="body" idx="1"/>
          </p:nvPr>
        </p:nvSpPr>
        <p:spPr>
          <a:xfrm>
            <a:off x="831850" y="1008668"/>
            <a:ext cx="10515600" cy="480565"/>
          </a:xfrm>
        </p:spPr>
        <p:txBody>
          <a:bodyPr>
            <a:normAutofit/>
          </a:bodyPr>
          <a:lstStyle>
            <a:lvl1pPr marL="0" indent="0" algn="ctr">
              <a:buNone/>
              <a:defRPr sz="2800" b="0" i="0">
                <a:solidFill>
                  <a:schemeClr val="accent2"/>
                </a:solidFill>
                <a:latin typeface="Open Sans" charset="0"/>
                <a:ea typeface="Open Sans" charset="0"/>
                <a:cs typeface="Open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1"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8196" y="861127"/>
            <a:ext cx="1435608" cy="33528"/>
          </a:xfrm>
          <a:prstGeom prst="rect">
            <a:avLst/>
          </a:prstGeom>
        </p:spPr>
      </p:pic>
    </p:spTree>
    <p:extLst>
      <p:ext uri="{BB962C8B-B14F-4D97-AF65-F5344CB8AC3E}">
        <p14:creationId xmlns:p14="http://schemas.microsoft.com/office/powerpoint/2010/main" val="212729817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10/16/2018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10/16/2018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10/16/2018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10/16/2018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10/16/2018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 Type="http://schemas.openxmlformats.org/officeDocument/2006/relationships/slideLayout" Target="../slideLayouts/slideLayout179.xml"/><Relationship Id="rId21" Type="http://schemas.openxmlformats.org/officeDocument/2006/relationships/slideLayout" Target="../slideLayouts/slideLayout197.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image" Target="../media/image11.emf"/><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21" Type="http://schemas.openxmlformats.org/officeDocument/2006/relationships/theme" Target="../theme/theme1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3" Type="http://schemas.openxmlformats.org/officeDocument/2006/relationships/slideLayout" Target="../slideLayouts/slideLayout220.xml"/><Relationship Id="rId21" Type="http://schemas.openxmlformats.org/officeDocument/2006/relationships/theme" Target="../theme/theme12.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image" Target="../media/image11.emf"/><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theme" Target="../theme/theme14.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10" Type="http://schemas.openxmlformats.org/officeDocument/2006/relationships/slideLayout" Target="../slideLayouts/slideLayout268.xml"/><Relationship Id="rId19" Type="http://schemas.openxmlformats.org/officeDocument/2006/relationships/image" Target="../media/image11.emf"/><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3" Type="http://schemas.openxmlformats.org/officeDocument/2006/relationships/slideLayout" Target="../slideLayouts/slideLayout278.xml"/><Relationship Id="rId21" Type="http://schemas.openxmlformats.org/officeDocument/2006/relationships/image" Target="../media/image11.emf"/><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theme" Target="../theme/theme15.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slideLayout" Target="../slideLayouts/slideLayout320.xml"/><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29" Type="http://schemas.openxmlformats.org/officeDocument/2006/relationships/slideLayout" Target="../slideLayouts/slideLayout323.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slideLayout" Target="../slideLayouts/slideLayout322.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31" Type="http://schemas.openxmlformats.org/officeDocument/2006/relationships/image" Target="../media/image34.png"/><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slideLayout" Target="../slideLayouts/slideLayout321.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2" Type="http://schemas.openxmlformats.org/officeDocument/2006/relationships/slideLayout" Target="../slideLayouts/slideLayout325.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5" Type="http://schemas.openxmlformats.org/officeDocument/2006/relationships/theme" Target="../theme/theme17.xml"/><Relationship Id="rId10" Type="http://schemas.openxmlformats.org/officeDocument/2006/relationships/slideLayout" Target="../slideLayouts/slideLayout333.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18" Type="http://schemas.openxmlformats.org/officeDocument/2006/relationships/slideLayout" Target="../slideLayouts/slideLayout355.xml"/><Relationship Id="rId26" Type="http://schemas.openxmlformats.org/officeDocument/2006/relationships/slideLayout" Target="../slideLayouts/slideLayout363.xml"/><Relationship Id="rId3" Type="http://schemas.openxmlformats.org/officeDocument/2006/relationships/slideLayout" Target="../slideLayouts/slideLayout340.xml"/><Relationship Id="rId21" Type="http://schemas.openxmlformats.org/officeDocument/2006/relationships/slideLayout" Target="../slideLayouts/slideLayout358.xml"/><Relationship Id="rId34" Type="http://schemas.openxmlformats.org/officeDocument/2006/relationships/slideLayout" Target="../slideLayouts/slideLayout371.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17" Type="http://schemas.openxmlformats.org/officeDocument/2006/relationships/slideLayout" Target="../slideLayouts/slideLayout354.xml"/><Relationship Id="rId25" Type="http://schemas.openxmlformats.org/officeDocument/2006/relationships/slideLayout" Target="../slideLayouts/slideLayout362.xml"/><Relationship Id="rId33" Type="http://schemas.openxmlformats.org/officeDocument/2006/relationships/slideLayout" Target="../slideLayouts/slideLayout370.xml"/><Relationship Id="rId38" Type="http://schemas.openxmlformats.org/officeDocument/2006/relationships/theme" Target="../theme/theme18.xml"/><Relationship Id="rId2" Type="http://schemas.openxmlformats.org/officeDocument/2006/relationships/slideLayout" Target="../slideLayouts/slideLayout339.xml"/><Relationship Id="rId16" Type="http://schemas.openxmlformats.org/officeDocument/2006/relationships/slideLayout" Target="../slideLayouts/slideLayout353.xml"/><Relationship Id="rId20" Type="http://schemas.openxmlformats.org/officeDocument/2006/relationships/slideLayout" Target="../slideLayouts/slideLayout357.xml"/><Relationship Id="rId29" Type="http://schemas.openxmlformats.org/officeDocument/2006/relationships/slideLayout" Target="../slideLayouts/slideLayout366.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24" Type="http://schemas.openxmlformats.org/officeDocument/2006/relationships/slideLayout" Target="../slideLayouts/slideLayout361.xml"/><Relationship Id="rId32" Type="http://schemas.openxmlformats.org/officeDocument/2006/relationships/slideLayout" Target="../slideLayouts/slideLayout369.xml"/><Relationship Id="rId37" Type="http://schemas.openxmlformats.org/officeDocument/2006/relationships/slideLayout" Target="../slideLayouts/slideLayout374.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23" Type="http://schemas.openxmlformats.org/officeDocument/2006/relationships/slideLayout" Target="../slideLayouts/slideLayout360.xml"/><Relationship Id="rId28" Type="http://schemas.openxmlformats.org/officeDocument/2006/relationships/slideLayout" Target="../slideLayouts/slideLayout365.xml"/><Relationship Id="rId36" Type="http://schemas.openxmlformats.org/officeDocument/2006/relationships/slideLayout" Target="../slideLayouts/slideLayout373.xml"/><Relationship Id="rId10" Type="http://schemas.openxmlformats.org/officeDocument/2006/relationships/slideLayout" Target="../slideLayouts/slideLayout347.xml"/><Relationship Id="rId19" Type="http://schemas.openxmlformats.org/officeDocument/2006/relationships/slideLayout" Target="../slideLayouts/slideLayout356.xml"/><Relationship Id="rId31" Type="http://schemas.openxmlformats.org/officeDocument/2006/relationships/slideLayout" Target="../slideLayouts/slideLayout368.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 Id="rId22" Type="http://schemas.openxmlformats.org/officeDocument/2006/relationships/slideLayout" Target="../slideLayouts/slideLayout359.xml"/><Relationship Id="rId27" Type="http://schemas.openxmlformats.org/officeDocument/2006/relationships/slideLayout" Target="../slideLayouts/slideLayout364.xml"/><Relationship Id="rId30" Type="http://schemas.openxmlformats.org/officeDocument/2006/relationships/slideLayout" Target="../slideLayouts/slideLayout367.xml"/><Relationship Id="rId35" Type="http://schemas.openxmlformats.org/officeDocument/2006/relationships/slideLayout" Target="../slideLayouts/slideLayout37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tags" Target="../tags/tag9.xml"/><Relationship Id="rId21" Type="http://schemas.openxmlformats.org/officeDocument/2006/relationships/slideLayout" Target="../slideLayouts/slideLayout108.xml"/><Relationship Id="rId34" Type="http://schemas.openxmlformats.org/officeDocument/2006/relationships/tags" Target="../tags/tag4.xml"/><Relationship Id="rId42" Type="http://schemas.openxmlformats.org/officeDocument/2006/relationships/tags" Target="../tags/tag12.xml"/><Relationship Id="rId47" Type="http://schemas.openxmlformats.org/officeDocument/2006/relationships/tags" Target="../tags/tag17.xml"/><Relationship Id="rId50" Type="http://schemas.openxmlformats.org/officeDocument/2006/relationships/tags" Target="../tags/tag20.xml"/><Relationship Id="rId55" Type="http://schemas.openxmlformats.org/officeDocument/2006/relationships/tags" Target="../tags/tag25.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61" Type="http://schemas.openxmlformats.org/officeDocument/2006/relationships/tags" Target="../tags/tag31.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21" Type="http://schemas.openxmlformats.org/officeDocument/2006/relationships/image" Target="../media/image11.emf"/><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10/16/2018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48" r:id="rId12"/>
    <p:sldLayoutId id="2147484249" r:id="rId13"/>
    <p:sldLayoutId id="2147484250" r:id="rId1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16/10/2018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16/10/2018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424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59.xml"/><Relationship Id="rId1" Type="http://schemas.openxmlformats.org/officeDocument/2006/relationships/themeOverride" Target="../theme/themeOverride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65.xml"/><Relationship Id="rId1" Type="http://schemas.openxmlformats.org/officeDocument/2006/relationships/themeOverride" Target="../theme/themeOverride13.xml"/><Relationship Id="rId4" Type="http://schemas.openxmlformats.org/officeDocument/2006/relationships/image" Target="../media/image193.png"/></Relationships>
</file>

<file path=ppt/slides/_rels/slide101.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slide" Target="slide74.xml"/><Relationship Id="rId18" Type="http://schemas.openxmlformats.org/officeDocument/2006/relationships/slide" Target="slide6.xml"/><Relationship Id="rId3" Type="http://schemas.openxmlformats.org/officeDocument/2006/relationships/slide" Target="slide71.xml"/><Relationship Id="rId7" Type="http://schemas.openxmlformats.org/officeDocument/2006/relationships/image" Target="../media/image69.svg"/><Relationship Id="rId12" Type="http://schemas.openxmlformats.org/officeDocument/2006/relationships/slide" Target="slide101.xml"/><Relationship Id="rId17" Type="http://schemas.openxmlformats.org/officeDocument/2006/relationships/slide" Target="slide68.xml"/><Relationship Id="rId2" Type="http://schemas.openxmlformats.org/officeDocument/2006/relationships/notesSlide" Target="../notesSlides/notesSlide79.xml"/><Relationship Id="rId16" Type="http://schemas.openxmlformats.org/officeDocument/2006/relationships/slide" Target="slide69.xml"/><Relationship Id="rId1" Type="http://schemas.openxmlformats.org/officeDocument/2006/relationships/slideLayout" Target="../slideLayouts/slideLayout352.xml"/><Relationship Id="rId6" Type="http://schemas.openxmlformats.org/officeDocument/2006/relationships/image" Target="../media/image68.png"/><Relationship Id="rId11" Type="http://schemas.openxmlformats.org/officeDocument/2006/relationships/slide" Target="slide103.xml"/><Relationship Id="rId5" Type="http://schemas.openxmlformats.org/officeDocument/2006/relationships/image" Target="../media/image67.tiff"/><Relationship Id="rId15" Type="http://schemas.openxmlformats.org/officeDocument/2006/relationships/slide" Target="slide72.xml"/><Relationship Id="rId10" Type="http://schemas.openxmlformats.org/officeDocument/2006/relationships/slide" Target="slide76.xml"/><Relationship Id="rId4" Type="http://schemas.openxmlformats.org/officeDocument/2006/relationships/image" Target="../media/image66.jpeg"/><Relationship Id="rId9" Type="http://schemas.openxmlformats.org/officeDocument/2006/relationships/image" Target="../media/image195.svg"/><Relationship Id="rId14" Type="http://schemas.openxmlformats.org/officeDocument/2006/relationships/slide" Target="slide75.xml"/></Relationships>
</file>

<file path=ppt/slides/_rels/slide10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0.xml"/><Relationship Id="rId1" Type="http://schemas.openxmlformats.org/officeDocument/2006/relationships/slideLayout" Target="../slideLayouts/slideLayout352.xml"/><Relationship Id="rId4" Type="http://schemas.openxmlformats.org/officeDocument/2006/relationships/image" Target="../media/image197.svg"/></Relationships>
</file>

<file path=ppt/slides/_rels/slide10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slide" Target="slide74.xml"/><Relationship Id="rId18" Type="http://schemas.openxmlformats.org/officeDocument/2006/relationships/slide" Target="slide6.xml"/><Relationship Id="rId3" Type="http://schemas.openxmlformats.org/officeDocument/2006/relationships/slide" Target="slide71.xml"/><Relationship Id="rId7" Type="http://schemas.openxmlformats.org/officeDocument/2006/relationships/image" Target="../media/image69.svg"/><Relationship Id="rId12" Type="http://schemas.openxmlformats.org/officeDocument/2006/relationships/slide" Target="slide101.xml"/><Relationship Id="rId17" Type="http://schemas.openxmlformats.org/officeDocument/2006/relationships/slide" Target="slide68.xml"/><Relationship Id="rId2" Type="http://schemas.openxmlformats.org/officeDocument/2006/relationships/notesSlide" Target="../notesSlides/notesSlide81.xml"/><Relationship Id="rId16" Type="http://schemas.openxmlformats.org/officeDocument/2006/relationships/slide" Target="slide69.xml"/><Relationship Id="rId1" Type="http://schemas.openxmlformats.org/officeDocument/2006/relationships/slideLayout" Target="../slideLayouts/slideLayout352.xml"/><Relationship Id="rId6" Type="http://schemas.openxmlformats.org/officeDocument/2006/relationships/image" Target="../media/image68.png"/><Relationship Id="rId11" Type="http://schemas.openxmlformats.org/officeDocument/2006/relationships/slide" Target="slide103.xml"/><Relationship Id="rId5" Type="http://schemas.openxmlformats.org/officeDocument/2006/relationships/image" Target="../media/image67.tiff"/><Relationship Id="rId15" Type="http://schemas.openxmlformats.org/officeDocument/2006/relationships/slide" Target="slide72.xml"/><Relationship Id="rId10" Type="http://schemas.openxmlformats.org/officeDocument/2006/relationships/slide" Target="slide76.xml"/><Relationship Id="rId4" Type="http://schemas.openxmlformats.org/officeDocument/2006/relationships/image" Target="../media/image66.jpeg"/><Relationship Id="rId9" Type="http://schemas.openxmlformats.org/officeDocument/2006/relationships/image" Target="../media/image71.svg"/><Relationship Id="rId14" Type="http://schemas.openxmlformats.org/officeDocument/2006/relationships/slide" Target="slide75.xml"/></Relationships>
</file>

<file path=ppt/slides/_rels/slide104.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41.emf"/><Relationship Id="rId2" Type="http://schemas.openxmlformats.org/officeDocument/2006/relationships/notesSlide" Target="../notesSlides/notesSlide82.xml"/><Relationship Id="rId1" Type="http://schemas.openxmlformats.org/officeDocument/2006/relationships/slideLayout" Target="../slideLayouts/slideLayout352.xml"/><Relationship Id="rId6" Type="http://schemas.openxmlformats.org/officeDocument/2006/relationships/image" Target="../media/image200.jpeg"/><Relationship Id="rId5" Type="http://schemas.openxmlformats.org/officeDocument/2006/relationships/image" Target="../media/image199.emf"/><Relationship Id="rId4" Type="http://schemas.openxmlformats.org/officeDocument/2006/relationships/hyperlink" Target="https://aka.ms/mprx69"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202.jpg"/><Relationship Id="rId2" Type="http://schemas.openxmlformats.org/officeDocument/2006/relationships/notesSlide" Target="../notesSlides/notesSlide83.xml"/><Relationship Id="rId1" Type="http://schemas.openxmlformats.org/officeDocument/2006/relationships/slideLayout" Target="../slideLayouts/slideLayout352.xml"/><Relationship Id="rId6" Type="http://schemas.openxmlformats.org/officeDocument/2006/relationships/image" Target="../media/image41.emf"/><Relationship Id="rId5" Type="http://schemas.openxmlformats.org/officeDocument/2006/relationships/image" Target="../media/image201.jpeg"/><Relationship Id="rId4" Type="http://schemas.openxmlformats.org/officeDocument/2006/relationships/image" Target="../media/image199.emf"/></Relationships>
</file>

<file path=ppt/slides/_rels/slide106.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84.xml"/><Relationship Id="rId16" Type="http://schemas.openxmlformats.org/officeDocument/2006/relationships/hyperlink" Target="https://helm.sh/" TargetMode="External"/><Relationship Id="rId1" Type="http://schemas.openxmlformats.org/officeDocument/2006/relationships/slideLayout" Target="../slideLayouts/slideLayout352.xml"/><Relationship Id="rId6" Type="http://schemas.openxmlformats.org/officeDocument/2006/relationships/image" Target="../media/image204.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206.png"/><Relationship Id="rId4" Type="http://schemas.openxmlformats.org/officeDocument/2006/relationships/image" Target="../media/image203.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207.emf"/><Relationship Id="rId5" Type="http://schemas.openxmlformats.org/officeDocument/2006/relationships/oleObject" Target="../embeddings/oleObject1.bin"/><Relationship Id="rId4" Type="http://schemas.openxmlformats.org/officeDocument/2006/relationships/notesSlide" Target="../notesSlides/notesSlide85.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359.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09.tif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44.xml"/></Relationships>
</file>

<file path=ppt/slides/_rels/slide114.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notesSlide" Target="../notesSlides/notesSlide89.xml"/><Relationship Id="rId1" Type="http://schemas.openxmlformats.org/officeDocument/2006/relationships/slideLayout" Target="../slideLayouts/slideLayout144.xml"/><Relationship Id="rId5" Type="http://schemas.openxmlformats.org/officeDocument/2006/relationships/image" Target="../media/image212.png"/><Relationship Id="rId4" Type="http://schemas.openxmlformats.org/officeDocument/2006/relationships/image" Target="../media/image131.png"/></Relationships>
</file>

<file path=ppt/slides/_rels/slide115.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notesSlide" Target="../notesSlides/notesSlide90.xml"/><Relationship Id="rId1" Type="http://schemas.openxmlformats.org/officeDocument/2006/relationships/slideLayout" Target="../slideLayouts/slideLayout144.xml"/><Relationship Id="rId5" Type="http://schemas.openxmlformats.org/officeDocument/2006/relationships/image" Target="../media/image212.png"/><Relationship Id="rId4" Type="http://schemas.openxmlformats.org/officeDocument/2006/relationships/image" Target="../media/image131.png"/></Relationships>
</file>

<file path=ppt/slides/_rels/slide1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20.png"/><Relationship Id="rId18" Type="http://schemas.microsoft.com/office/2007/relationships/hdphoto" Target="../media/hdphoto8.wdp"/><Relationship Id="rId3" Type="http://schemas.openxmlformats.org/officeDocument/2006/relationships/image" Target="../media/image213.png"/><Relationship Id="rId7" Type="http://schemas.openxmlformats.org/officeDocument/2006/relationships/image" Target="../media/image217.png"/><Relationship Id="rId12" Type="http://schemas.microsoft.com/office/2007/relationships/hdphoto" Target="../media/hdphoto5.wdp"/><Relationship Id="rId17" Type="http://schemas.openxmlformats.org/officeDocument/2006/relationships/image" Target="../media/image222.png"/><Relationship Id="rId2" Type="http://schemas.openxmlformats.org/officeDocument/2006/relationships/notesSlide" Target="../notesSlides/notesSlide91.xml"/><Relationship Id="rId16" Type="http://schemas.microsoft.com/office/2007/relationships/hdphoto" Target="../media/hdphoto7.wdp"/><Relationship Id="rId1" Type="http://schemas.openxmlformats.org/officeDocument/2006/relationships/slideLayout" Target="../slideLayouts/slideLayout386.xml"/><Relationship Id="rId6" Type="http://schemas.openxmlformats.org/officeDocument/2006/relationships/image" Target="../media/image216.png"/><Relationship Id="rId11" Type="http://schemas.openxmlformats.org/officeDocument/2006/relationships/image" Target="../media/image219.png"/><Relationship Id="rId5" Type="http://schemas.openxmlformats.org/officeDocument/2006/relationships/image" Target="../media/image215.png"/><Relationship Id="rId15" Type="http://schemas.openxmlformats.org/officeDocument/2006/relationships/image" Target="../media/image221.png"/><Relationship Id="rId10" Type="http://schemas.microsoft.com/office/2007/relationships/hdphoto" Target="../media/hdphoto4.wdp"/><Relationship Id="rId4" Type="http://schemas.openxmlformats.org/officeDocument/2006/relationships/image" Target="../media/image214.png"/><Relationship Id="rId9" Type="http://schemas.openxmlformats.org/officeDocument/2006/relationships/image" Target="../media/image218.png"/><Relationship Id="rId14" Type="http://schemas.microsoft.com/office/2007/relationships/hdphoto" Target="../media/hdphoto6.wdp"/></Relationships>
</file>

<file path=ppt/slides/_rels/slide117.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226.png"/><Relationship Id="rId3" Type="http://schemas.openxmlformats.org/officeDocument/2006/relationships/image" Target="../media/image114.png"/><Relationship Id="rId7" Type="http://schemas.openxmlformats.org/officeDocument/2006/relationships/slide" Target="slide75.xml"/><Relationship Id="rId12" Type="http://schemas.openxmlformats.org/officeDocument/2006/relationships/image" Target="../media/image225.png"/><Relationship Id="rId2" Type="http://schemas.openxmlformats.org/officeDocument/2006/relationships/notesSlide" Target="../notesSlides/notesSlide92.xml"/><Relationship Id="rId1" Type="http://schemas.openxmlformats.org/officeDocument/2006/relationships/slideLayout" Target="../slideLayouts/slideLayout352.xml"/><Relationship Id="rId6" Type="http://schemas.openxmlformats.org/officeDocument/2006/relationships/slide" Target="slide74.xml"/><Relationship Id="rId11" Type="http://schemas.openxmlformats.org/officeDocument/2006/relationships/image" Target="../media/image224.png"/><Relationship Id="rId5" Type="http://schemas.openxmlformats.org/officeDocument/2006/relationships/slide" Target="slide72.xml"/><Relationship Id="rId10" Type="http://schemas.openxmlformats.org/officeDocument/2006/relationships/image" Target="../media/image223.png"/><Relationship Id="rId4" Type="http://schemas.openxmlformats.org/officeDocument/2006/relationships/image" Target="../media/image115.svg"/><Relationship Id="rId9" Type="http://schemas.openxmlformats.org/officeDocument/2006/relationships/image" Target="../media/image67.tiff"/></Relationships>
</file>

<file path=ppt/slides/_rels/slide118.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114.png"/><Relationship Id="rId7" Type="http://schemas.openxmlformats.org/officeDocument/2006/relationships/slide" Target="slide75.xml"/><Relationship Id="rId2" Type="http://schemas.openxmlformats.org/officeDocument/2006/relationships/notesSlide" Target="../notesSlides/notesSlide93.xml"/><Relationship Id="rId1" Type="http://schemas.openxmlformats.org/officeDocument/2006/relationships/slideLayout" Target="../slideLayouts/slideLayout352.xml"/><Relationship Id="rId6" Type="http://schemas.openxmlformats.org/officeDocument/2006/relationships/slide" Target="slide74.xml"/><Relationship Id="rId5" Type="http://schemas.openxmlformats.org/officeDocument/2006/relationships/slide" Target="slide72.xml"/><Relationship Id="rId4" Type="http://schemas.openxmlformats.org/officeDocument/2006/relationships/image" Target="../media/image115.svg"/></Relationships>
</file>

<file path=ppt/slides/_rels/slide119.xml.rels><?xml version="1.0" encoding="UTF-8" standalone="yes"?>
<Relationships xmlns="http://schemas.openxmlformats.org/package/2006/relationships"><Relationship Id="rId3" Type="http://schemas.openxmlformats.org/officeDocument/2006/relationships/image" Target="../media/image227.tiff"/><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64.xml"/><Relationship Id="rId1" Type="http://schemas.openxmlformats.org/officeDocument/2006/relationships/themeOverride" Target="../theme/themeOverride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228.tiff"/><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229.tiff"/><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4.xml"/></Relationships>
</file>

<file path=ppt/slides/_rels/slide1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slideLayout" Target="../slideLayouts/slideLayout294.xml"/><Relationship Id="rId1" Type="http://schemas.openxmlformats.org/officeDocument/2006/relationships/themeOverride" Target="../theme/themeOverride14.xml"/></Relationships>
</file>

<file path=ppt/slides/_rels/slide12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03.xml"/><Relationship Id="rId1" Type="http://schemas.openxmlformats.org/officeDocument/2006/relationships/slideLayout" Target="../slideLayouts/slideLayout1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11.xml"/><Relationship Id="rId1" Type="http://schemas.openxmlformats.org/officeDocument/2006/relationships/themeOverride" Target="../theme/themeOverride15.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31.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notesSlide" Target="../notesSlides/notesSlide105.xml"/><Relationship Id="rId7" Type="http://schemas.openxmlformats.org/officeDocument/2006/relationships/image" Target="../media/image236.png"/><Relationship Id="rId2" Type="http://schemas.openxmlformats.org/officeDocument/2006/relationships/slideLayout" Target="../slideLayouts/slideLayout111.xml"/><Relationship Id="rId1" Type="http://schemas.openxmlformats.org/officeDocument/2006/relationships/themeOverride" Target="../theme/themeOverride16.xml"/><Relationship Id="rId6" Type="http://schemas.openxmlformats.org/officeDocument/2006/relationships/image" Target="../media/image235.png"/><Relationship Id="rId5" Type="http://schemas.openxmlformats.org/officeDocument/2006/relationships/image" Target="../media/image233.png"/><Relationship Id="rId4" Type="http://schemas.openxmlformats.org/officeDocument/2006/relationships/image" Target="../media/image232.png"/><Relationship Id="rId9" Type="http://schemas.openxmlformats.org/officeDocument/2006/relationships/image" Target="../media/image23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06.xml"/><Relationship Id="rId1" Type="http://schemas.openxmlformats.org/officeDocument/2006/relationships/slideLayout" Target="../slideLayouts/slideLayout139.xml"/></Relationships>
</file>

<file path=ppt/slides/_rels/slide13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07.xml"/><Relationship Id="rId1" Type="http://schemas.openxmlformats.org/officeDocument/2006/relationships/slideLayout" Target="../slideLayouts/slideLayout129.xml"/></Relationships>
</file>

<file path=ppt/slides/_rels/slide135.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08.xml"/><Relationship Id="rId1" Type="http://schemas.openxmlformats.org/officeDocument/2006/relationships/slideLayout" Target="../slideLayouts/slideLayout12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2.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352.xml"/><Relationship Id="rId4" Type="http://schemas.openxmlformats.org/officeDocument/2006/relationships/image" Target="../media/image76.svg"/></Relationships>
</file>

<file path=ppt/slides/_rels/slide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333.xml"/><Relationship Id="rId4" Type="http://schemas.openxmlformats.org/officeDocument/2006/relationships/image" Target="../media/image50.JPG"/></Relationships>
</file>

<file path=ppt/slides/_rels/slide20.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chart" Target="../charts/chart1.xml"/><Relationship Id="rId7"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352.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chart" Target="../charts/chart2.xml"/><Relationship Id="rId9"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6.xml"/><Relationship Id="rId1" Type="http://schemas.openxmlformats.org/officeDocument/2006/relationships/slideLayout" Target="../slideLayouts/slideLayout352.xml"/><Relationship Id="rId5" Type="http://schemas.openxmlformats.org/officeDocument/2006/relationships/image" Target="../media/image83.sv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6.xml"/></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slide" Target="slide74.xml"/><Relationship Id="rId18" Type="http://schemas.openxmlformats.org/officeDocument/2006/relationships/slide" Target="slide6.xml"/><Relationship Id="rId3" Type="http://schemas.openxmlformats.org/officeDocument/2006/relationships/image" Target="../media/image66.jpeg"/><Relationship Id="rId7" Type="http://schemas.openxmlformats.org/officeDocument/2006/relationships/image" Target="../media/image69.svg"/><Relationship Id="rId12" Type="http://schemas.openxmlformats.org/officeDocument/2006/relationships/slide" Target="slide67.xml"/><Relationship Id="rId17" Type="http://schemas.openxmlformats.org/officeDocument/2006/relationships/slide" Target="slide23.xml"/><Relationship Id="rId2" Type="http://schemas.openxmlformats.org/officeDocument/2006/relationships/notesSlide" Target="../notesSlides/notesSlide17.xml"/><Relationship Id="rId16" Type="http://schemas.openxmlformats.org/officeDocument/2006/relationships/slide" Target="slide69.xml"/><Relationship Id="rId1" Type="http://schemas.openxmlformats.org/officeDocument/2006/relationships/slideLayout" Target="../slideLayouts/slideLayout352.xml"/><Relationship Id="rId6" Type="http://schemas.openxmlformats.org/officeDocument/2006/relationships/image" Target="../media/image68.png"/><Relationship Id="rId11" Type="http://schemas.openxmlformats.org/officeDocument/2006/relationships/slide" Target="slide25.xml"/><Relationship Id="rId5" Type="http://schemas.microsoft.com/office/2007/relationships/hdphoto" Target="../media/hdphoto2.wdp"/><Relationship Id="rId15" Type="http://schemas.openxmlformats.org/officeDocument/2006/relationships/slide" Target="slide72.xml"/><Relationship Id="rId10" Type="http://schemas.openxmlformats.org/officeDocument/2006/relationships/slide" Target="slide76.xml"/><Relationship Id="rId4" Type="http://schemas.openxmlformats.org/officeDocument/2006/relationships/image" Target="../media/image84.png"/><Relationship Id="rId9" Type="http://schemas.openxmlformats.org/officeDocument/2006/relationships/image" Target="../media/image71.svg"/><Relationship Id="rId14" Type="http://schemas.openxmlformats.org/officeDocument/2006/relationships/slide" Target="slide7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52.xml"/><Relationship Id="rId1" Type="http://schemas.openxmlformats.org/officeDocument/2006/relationships/themeOverride" Target="../theme/themeOverride5.xml"/></Relationships>
</file>

<file path=ppt/slides/_rels/slide2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0.xml"/><Relationship Id="rId1" Type="http://schemas.openxmlformats.org/officeDocument/2006/relationships/slideLayout" Target="../slideLayouts/slideLayout352.xml"/></Relationships>
</file>

<file path=ppt/slides/_rels/slide27.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1.xml"/><Relationship Id="rId1" Type="http://schemas.openxmlformats.org/officeDocument/2006/relationships/slideLayout" Target="../slideLayouts/slideLayout3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59.xml"/><Relationship Id="rId1" Type="http://schemas.openxmlformats.org/officeDocument/2006/relationships/themeOverride" Target="../theme/themeOverride6.xml"/><Relationship Id="rId4" Type="http://schemas.openxmlformats.org/officeDocument/2006/relationships/image" Target="../media/image85.jpg"/></Relationships>
</file>

<file path=ppt/slides/_rels/slide29.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slide" Target="slide75.xml"/><Relationship Id="rId3" Type="http://schemas.openxmlformats.org/officeDocument/2006/relationships/image" Target="../media/image66.jpeg"/><Relationship Id="rId7" Type="http://schemas.openxmlformats.org/officeDocument/2006/relationships/image" Target="../media/image70.png"/><Relationship Id="rId12" Type="http://schemas.openxmlformats.org/officeDocument/2006/relationships/slide" Target="slide74.xml"/><Relationship Id="rId17" Type="http://schemas.openxmlformats.org/officeDocument/2006/relationships/slide" Target="slide6.xml"/><Relationship Id="rId2" Type="http://schemas.openxmlformats.org/officeDocument/2006/relationships/notesSlide" Target="../notesSlides/notesSlide23.xml"/><Relationship Id="rId16" Type="http://schemas.openxmlformats.org/officeDocument/2006/relationships/slide" Target="slide68.xml"/><Relationship Id="rId1" Type="http://schemas.openxmlformats.org/officeDocument/2006/relationships/slideLayout" Target="../slideLayouts/slideLayout352.xml"/><Relationship Id="rId6" Type="http://schemas.openxmlformats.org/officeDocument/2006/relationships/image" Target="../media/image69.svg"/><Relationship Id="rId11" Type="http://schemas.openxmlformats.org/officeDocument/2006/relationships/slide" Target="slide67.xml"/><Relationship Id="rId5" Type="http://schemas.openxmlformats.org/officeDocument/2006/relationships/image" Target="../media/image68.png"/><Relationship Id="rId15" Type="http://schemas.openxmlformats.org/officeDocument/2006/relationships/slide" Target="slide29.xml"/><Relationship Id="rId10" Type="http://schemas.openxmlformats.org/officeDocument/2006/relationships/slide" Target="slide25.xml"/><Relationship Id="rId4" Type="http://schemas.openxmlformats.org/officeDocument/2006/relationships/image" Target="../media/image67.tiff"/><Relationship Id="rId9" Type="http://schemas.openxmlformats.org/officeDocument/2006/relationships/slide" Target="slide76.xml"/><Relationship Id="rId14" Type="http://schemas.openxmlformats.org/officeDocument/2006/relationships/slide" Target="slide72.xml"/></Relationships>
</file>

<file path=ppt/slides/_rels/slide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35.xml"/><Relationship Id="rId5" Type="http://schemas.openxmlformats.org/officeDocument/2006/relationships/image" Target="../media/image54.png"/><Relationship Id="rId4" Type="http://schemas.openxmlformats.org/officeDocument/2006/relationships/image" Target="../media/image53.png"/></Relationships>
</file>

<file path=ppt/slides/_rels/slide30.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352.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31.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18" Type="http://schemas.openxmlformats.org/officeDocument/2006/relationships/image" Target="../media/image107.sv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106.png"/><Relationship Id="rId2" Type="http://schemas.openxmlformats.org/officeDocument/2006/relationships/notesSlide" Target="../notesSlides/notesSlide25.xml"/><Relationship Id="rId16" Type="http://schemas.openxmlformats.org/officeDocument/2006/relationships/image" Target="../media/image105.svg"/><Relationship Id="rId20" Type="http://schemas.openxmlformats.org/officeDocument/2006/relationships/image" Target="../media/image109.svg"/><Relationship Id="rId1" Type="http://schemas.openxmlformats.org/officeDocument/2006/relationships/slideLayout" Target="../slideLayouts/slideLayout352.xml"/><Relationship Id="rId6" Type="http://schemas.openxmlformats.org/officeDocument/2006/relationships/image" Target="../media/image95.svg"/><Relationship Id="rId11" Type="http://schemas.openxmlformats.org/officeDocument/2006/relationships/image" Target="../media/image100.png"/><Relationship Id="rId24" Type="http://schemas.openxmlformats.org/officeDocument/2006/relationships/image" Target="../media/image113.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svg"/><Relationship Id="rId19" Type="http://schemas.openxmlformats.org/officeDocument/2006/relationships/image" Target="../media/image108.pn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svg"/><Relationship Id="rId22"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slide" Target="slide74.xml"/><Relationship Id="rId18" Type="http://schemas.openxmlformats.org/officeDocument/2006/relationships/slide" Target="slide6.xml"/><Relationship Id="rId3" Type="http://schemas.openxmlformats.org/officeDocument/2006/relationships/slide" Target="slide32.xml"/><Relationship Id="rId7" Type="http://schemas.openxmlformats.org/officeDocument/2006/relationships/image" Target="../media/image69.svg"/><Relationship Id="rId12" Type="http://schemas.openxmlformats.org/officeDocument/2006/relationships/slide" Target="slide67.xml"/><Relationship Id="rId17" Type="http://schemas.openxmlformats.org/officeDocument/2006/relationships/slide" Target="slide68.xml"/><Relationship Id="rId2" Type="http://schemas.openxmlformats.org/officeDocument/2006/relationships/notesSlide" Target="../notesSlides/notesSlide26.xml"/><Relationship Id="rId16" Type="http://schemas.openxmlformats.org/officeDocument/2006/relationships/slide" Target="slide29.xml"/><Relationship Id="rId1" Type="http://schemas.openxmlformats.org/officeDocument/2006/relationships/slideLayout" Target="../slideLayouts/slideLayout352.xml"/><Relationship Id="rId6" Type="http://schemas.openxmlformats.org/officeDocument/2006/relationships/image" Target="../media/image68.png"/><Relationship Id="rId11" Type="http://schemas.openxmlformats.org/officeDocument/2006/relationships/slide" Target="slide25.xml"/><Relationship Id="rId5" Type="http://schemas.openxmlformats.org/officeDocument/2006/relationships/image" Target="../media/image67.tiff"/><Relationship Id="rId15" Type="http://schemas.openxmlformats.org/officeDocument/2006/relationships/slide" Target="slide72.xml"/><Relationship Id="rId10" Type="http://schemas.openxmlformats.org/officeDocument/2006/relationships/slide" Target="slide76.xml"/><Relationship Id="rId4" Type="http://schemas.openxmlformats.org/officeDocument/2006/relationships/image" Target="../media/image66.jpeg"/><Relationship Id="rId9" Type="http://schemas.openxmlformats.org/officeDocument/2006/relationships/image" Target="../media/image71.svg"/><Relationship Id="rId14" Type="http://schemas.openxmlformats.org/officeDocument/2006/relationships/slide" Target="slide75.xml"/></Relationships>
</file>

<file path=ppt/slides/_rels/slide3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slide" Target="slide32.xml"/><Relationship Id="rId21" Type="http://schemas.openxmlformats.org/officeDocument/2006/relationships/image" Target="../media/image107.svg"/><Relationship Id="rId7" Type="http://schemas.openxmlformats.org/officeDocument/2006/relationships/image" Target="../media/image93.svg"/><Relationship Id="rId12" Type="http://schemas.openxmlformats.org/officeDocument/2006/relationships/image" Target="../media/image98.png"/><Relationship Id="rId17" Type="http://schemas.openxmlformats.org/officeDocument/2006/relationships/image" Target="../media/image103.svg"/><Relationship Id="rId25" Type="http://schemas.openxmlformats.org/officeDocument/2006/relationships/image" Target="../media/image111.png"/><Relationship Id="rId2" Type="http://schemas.openxmlformats.org/officeDocument/2006/relationships/notesSlide" Target="../notesSlides/notesSlide27.xml"/><Relationship Id="rId16" Type="http://schemas.openxmlformats.org/officeDocument/2006/relationships/image" Target="../media/image102.png"/><Relationship Id="rId20" Type="http://schemas.openxmlformats.org/officeDocument/2006/relationships/image" Target="../media/image106.png"/><Relationship Id="rId29" Type="http://schemas.openxmlformats.org/officeDocument/2006/relationships/slide" Target="slide74.xml"/><Relationship Id="rId1" Type="http://schemas.openxmlformats.org/officeDocument/2006/relationships/slideLayout" Target="../slideLayouts/slideLayout352.xml"/><Relationship Id="rId6" Type="http://schemas.openxmlformats.org/officeDocument/2006/relationships/image" Target="../media/image92.png"/><Relationship Id="rId11" Type="http://schemas.openxmlformats.org/officeDocument/2006/relationships/image" Target="../media/image97.svg"/><Relationship Id="rId24" Type="http://schemas.openxmlformats.org/officeDocument/2006/relationships/image" Target="../media/image110.png"/><Relationship Id="rId5" Type="http://schemas.openxmlformats.org/officeDocument/2006/relationships/image" Target="../media/image115.svg"/><Relationship Id="rId15" Type="http://schemas.openxmlformats.org/officeDocument/2006/relationships/image" Target="../media/image101.svg"/><Relationship Id="rId23" Type="http://schemas.openxmlformats.org/officeDocument/2006/relationships/image" Target="../media/image109.svg"/><Relationship Id="rId28" Type="http://schemas.openxmlformats.org/officeDocument/2006/relationships/slide" Target="slide72.xml"/><Relationship Id="rId10" Type="http://schemas.openxmlformats.org/officeDocument/2006/relationships/image" Target="../media/image96.png"/><Relationship Id="rId19" Type="http://schemas.openxmlformats.org/officeDocument/2006/relationships/image" Target="../media/image105.svg"/><Relationship Id="rId31" Type="http://schemas.openxmlformats.org/officeDocument/2006/relationships/slide" Target="slide76.xml"/><Relationship Id="rId4" Type="http://schemas.openxmlformats.org/officeDocument/2006/relationships/image" Target="../media/image114.png"/><Relationship Id="rId9" Type="http://schemas.openxmlformats.org/officeDocument/2006/relationships/image" Target="../media/image95.sv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 Id="rId30" Type="http://schemas.openxmlformats.org/officeDocument/2006/relationships/slide" Target="slide75.xml"/></Relationships>
</file>

<file path=ppt/slides/_rels/slide34.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image" Target="../media/image119.svg"/><Relationship Id="rId3" Type="http://schemas.openxmlformats.org/officeDocument/2006/relationships/slide" Target="slide32.xml"/><Relationship Id="rId7" Type="http://schemas.openxmlformats.org/officeDocument/2006/relationships/slide" Target="slide74.xml"/><Relationship Id="rId12"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352.xml"/><Relationship Id="rId6" Type="http://schemas.openxmlformats.org/officeDocument/2006/relationships/slide" Target="slide72.xml"/><Relationship Id="rId11" Type="http://schemas.openxmlformats.org/officeDocument/2006/relationships/image" Target="../media/image117.svg"/><Relationship Id="rId5" Type="http://schemas.openxmlformats.org/officeDocument/2006/relationships/image" Target="../media/image115.svg"/><Relationship Id="rId15" Type="http://schemas.openxmlformats.org/officeDocument/2006/relationships/image" Target="../media/image121.svg"/><Relationship Id="rId10" Type="http://schemas.openxmlformats.org/officeDocument/2006/relationships/image" Target="../media/image116.png"/><Relationship Id="rId4" Type="http://schemas.openxmlformats.org/officeDocument/2006/relationships/image" Target="../media/image114.png"/><Relationship Id="rId9" Type="http://schemas.openxmlformats.org/officeDocument/2006/relationships/slide" Target="slide76.xml"/><Relationship Id="rId14" Type="http://schemas.openxmlformats.org/officeDocument/2006/relationships/image" Target="../media/image120.png"/></Relationships>
</file>

<file path=ppt/slides/_rels/slide35.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32.xml"/><Relationship Id="rId7" Type="http://schemas.openxmlformats.org/officeDocument/2006/relationships/image" Target="../media/image115.svg"/><Relationship Id="rId2" Type="http://schemas.openxmlformats.org/officeDocument/2006/relationships/notesSlide" Target="../notesSlides/notesSlide29.xml"/><Relationship Id="rId1" Type="http://schemas.openxmlformats.org/officeDocument/2006/relationships/slideLayout" Target="../slideLayouts/slideLayout352.xml"/><Relationship Id="rId6" Type="http://schemas.openxmlformats.org/officeDocument/2006/relationships/image" Target="../media/image114.png"/><Relationship Id="rId11" Type="http://schemas.openxmlformats.org/officeDocument/2006/relationships/slide" Target="slide76.xml"/><Relationship Id="rId5" Type="http://schemas.openxmlformats.org/officeDocument/2006/relationships/image" Target="../media/image67.tiff"/><Relationship Id="rId10" Type="http://schemas.openxmlformats.org/officeDocument/2006/relationships/slide" Target="slide75.xml"/><Relationship Id="rId4" Type="http://schemas.openxmlformats.org/officeDocument/2006/relationships/image" Target="../media/image122.tiff"/><Relationship Id="rId9" Type="http://schemas.openxmlformats.org/officeDocument/2006/relationships/slide" Target="slide74.xml"/></Relationships>
</file>

<file path=ppt/slides/_rels/slide36.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slide" Target="slide32.xml"/><Relationship Id="rId7" Type="http://schemas.openxmlformats.org/officeDocument/2006/relationships/slide" Target="slide74.xml"/><Relationship Id="rId2" Type="http://schemas.openxmlformats.org/officeDocument/2006/relationships/notesSlide" Target="../notesSlides/notesSlide30.xml"/><Relationship Id="rId1" Type="http://schemas.openxmlformats.org/officeDocument/2006/relationships/slideLayout" Target="../slideLayouts/slideLayout352.xml"/><Relationship Id="rId6" Type="http://schemas.openxmlformats.org/officeDocument/2006/relationships/slide" Target="slide72.xml"/><Relationship Id="rId5" Type="http://schemas.openxmlformats.org/officeDocument/2006/relationships/image" Target="../media/image115.svg"/><Relationship Id="rId4" Type="http://schemas.openxmlformats.org/officeDocument/2006/relationships/image" Target="../media/image114.png"/><Relationship Id="rId9" Type="http://schemas.openxmlformats.org/officeDocument/2006/relationships/slide" Target="slide76.xml"/></Relationships>
</file>

<file path=ppt/slides/_rels/slide37.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slide" Target="slide32.xml"/><Relationship Id="rId7" Type="http://schemas.openxmlformats.org/officeDocument/2006/relationships/slide" Target="slide74.xml"/><Relationship Id="rId2" Type="http://schemas.openxmlformats.org/officeDocument/2006/relationships/notesSlide" Target="../notesSlides/notesSlide31.xml"/><Relationship Id="rId1" Type="http://schemas.openxmlformats.org/officeDocument/2006/relationships/slideLayout" Target="../slideLayouts/slideLayout352.xml"/><Relationship Id="rId6" Type="http://schemas.openxmlformats.org/officeDocument/2006/relationships/slide" Target="slide72.xml"/><Relationship Id="rId5" Type="http://schemas.openxmlformats.org/officeDocument/2006/relationships/image" Target="../media/image115.svg"/><Relationship Id="rId4" Type="http://schemas.openxmlformats.org/officeDocument/2006/relationships/image" Target="../media/image114.png"/><Relationship Id="rId9" Type="http://schemas.openxmlformats.org/officeDocument/2006/relationships/slide" Target="slide76.xml"/></Relationships>
</file>

<file path=ppt/slides/_rels/slide38.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slide" Target="slide32.xml"/><Relationship Id="rId7" Type="http://schemas.openxmlformats.org/officeDocument/2006/relationships/slide" Target="slide72.xml"/><Relationship Id="rId2" Type="http://schemas.openxmlformats.org/officeDocument/2006/relationships/notesSlide" Target="../notesSlides/notesSlide32.xml"/><Relationship Id="rId1" Type="http://schemas.openxmlformats.org/officeDocument/2006/relationships/slideLayout" Target="../slideLayouts/slideLayout352.xml"/><Relationship Id="rId6" Type="http://schemas.openxmlformats.org/officeDocument/2006/relationships/image" Target="../media/image115.svg"/><Relationship Id="rId11" Type="http://schemas.openxmlformats.org/officeDocument/2006/relationships/image" Target="../media/image124.png"/><Relationship Id="rId5" Type="http://schemas.openxmlformats.org/officeDocument/2006/relationships/image" Target="../media/image114.png"/><Relationship Id="rId10" Type="http://schemas.openxmlformats.org/officeDocument/2006/relationships/slide" Target="slide76.xml"/><Relationship Id="rId4" Type="http://schemas.openxmlformats.org/officeDocument/2006/relationships/image" Target="../media/image123.png"/><Relationship Id="rId9" Type="http://schemas.openxmlformats.org/officeDocument/2006/relationships/slide" Target="slide75.xml"/></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slide" Target="slide74.xml"/><Relationship Id="rId3" Type="http://schemas.openxmlformats.org/officeDocument/2006/relationships/slide" Target="slide32.xml"/><Relationship Id="rId7" Type="http://schemas.openxmlformats.org/officeDocument/2006/relationships/image" Target="../media/image115.svg"/><Relationship Id="rId12" Type="http://schemas.openxmlformats.org/officeDocument/2006/relationships/slide" Target="slide72.xml"/><Relationship Id="rId2" Type="http://schemas.openxmlformats.org/officeDocument/2006/relationships/notesSlide" Target="../notesSlides/notesSlide33.xml"/><Relationship Id="rId1" Type="http://schemas.openxmlformats.org/officeDocument/2006/relationships/slideLayout" Target="../slideLayouts/slideLayout352.xml"/><Relationship Id="rId6" Type="http://schemas.openxmlformats.org/officeDocument/2006/relationships/image" Target="../media/image114.png"/><Relationship Id="rId11" Type="http://schemas.openxmlformats.org/officeDocument/2006/relationships/image" Target="../media/image130.svg"/><Relationship Id="rId5" Type="http://schemas.openxmlformats.org/officeDocument/2006/relationships/image" Target="../media/image126.svg"/><Relationship Id="rId15" Type="http://schemas.openxmlformats.org/officeDocument/2006/relationships/slide" Target="slide76.xml"/><Relationship Id="rId10"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128.svg"/><Relationship Id="rId14" Type="http://schemas.openxmlformats.org/officeDocument/2006/relationships/slide" Target="slide75.xml"/></Relationships>
</file>

<file path=ppt/slides/_rels/slide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33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62.xml"/><Relationship Id="rId5" Type="http://schemas.openxmlformats.org/officeDocument/2006/relationships/image" Target="../media/image134.png"/><Relationship Id="rId4" Type="http://schemas.openxmlformats.org/officeDocument/2006/relationships/image" Target="../media/image1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48.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slide" Target="slide60.xml"/><Relationship Id="rId3" Type="http://schemas.openxmlformats.org/officeDocument/2006/relationships/image" Target="../media/image66.jpeg"/><Relationship Id="rId7" Type="http://schemas.openxmlformats.org/officeDocument/2006/relationships/image" Target="../media/image70.png"/><Relationship Id="rId12" Type="http://schemas.openxmlformats.org/officeDocument/2006/relationships/slide" Target="slide56.xml"/><Relationship Id="rId17" Type="http://schemas.openxmlformats.org/officeDocument/2006/relationships/slide" Target="slide6.xml"/><Relationship Id="rId2" Type="http://schemas.openxmlformats.org/officeDocument/2006/relationships/notesSlide" Target="../notesSlides/notesSlide36.xml"/><Relationship Id="rId16" Type="http://schemas.openxmlformats.org/officeDocument/2006/relationships/slide" Target="slide68.xml"/><Relationship Id="rId1" Type="http://schemas.openxmlformats.org/officeDocument/2006/relationships/slideLayout" Target="../slideLayouts/slideLayout352.xml"/><Relationship Id="rId6" Type="http://schemas.openxmlformats.org/officeDocument/2006/relationships/image" Target="../media/image69.svg"/><Relationship Id="rId11" Type="http://schemas.openxmlformats.org/officeDocument/2006/relationships/slide" Target="slide67.xml"/><Relationship Id="rId5" Type="http://schemas.openxmlformats.org/officeDocument/2006/relationships/image" Target="../media/image68.png"/><Relationship Id="rId15" Type="http://schemas.openxmlformats.org/officeDocument/2006/relationships/slide" Target="slide69.xml"/><Relationship Id="rId10" Type="http://schemas.openxmlformats.org/officeDocument/2006/relationships/slide" Target="slide25.xml"/><Relationship Id="rId4" Type="http://schemas.openxmlformats.org/officeDocument/2006/relationships/image" Target="../media/image67.tiff"/><Relationship Id="rId9" Type="http://schemas.openxmlformats.org/officeDocument/2006/relationships/slide" Target="slide76.xml"/><Relationship Id="rId14" Type="http://schemas.openxmlformats.org/officeDocument/2006/relationships/slide" Target="slide48.xml"/></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slide" Target="slide71.xml"/><Relationship Id="rId21" Type="http://schemas.openxmlformats.org/officeDocument/2006/relationships/image" Target="../media/image107.svg"/><Relationship Id="rId7" Type="http://schemas.openxmlformats.org/officeDocument/2006/relationships/image" Target="../media/image93.svg"/><Relationship Id="rId12" Type="http://schemas.openxmlformats.org/officeDocument/2006/relationships/image" Target="../media/image98.png"/><Relationship Id="rId17" Type="http://schemas.openxmlformats.org/officeDocument/2006/relationships/image" Target="../media/image103.svg"/><Relationship Id="rId25" Type="http://schemas.openxmlformats.org/officeDocument/2006/relationships/image" Target="../media/image111.png"/><Relationship Id="rId2" Type="http://schemas.openxmlformats.org/officeDocument/2006/relationships/notesSlide" Target="../notesSlides/notesSlide37.xml"/><Relationship Id="rId16" Type="http://schemas.openxmlformats.org/officeDocument/2006/relationships/image" Target="../media/image102.png"/><Relationship Id="rId20" Type="http://schemas.openxmlformats.org/officeDocument/2006/relationships/image" Target="../media/image106.png"/><Relationship Id="rId29" Type="http://schemas.openxmlformats.org/officeDocument/2006/relationships/slide" Target="slide56.xml"/><Relationship Id="rId1" Type="http://schemas.openxmlformats.org/officeDocument/2006/relationships/slideLayout" Target="../slideLayouts/slideLayout352.xml"/><Relationship Id="rId6" Type="http://schemas.openxmlformats.org/officeDocument/2006/relationships/image" Target="../media/image92.png"/><Relationship Id="rId11" Type="http://schemas.openxmlformats.org/officeDocument/2006/relationships/image" Target="../media/image97.svg"/><Relationship Id="rId24" Type="http://schemas.openxmlformats.org/officeDocument/2006/relationships/image" Target="../media/image110.png"/><Relationship Id="rId5" Type="http://schemas.openxmlformats.org/officeDocument/2006/relationships/image" Target="../media/image115.svg"/><Relationship Id="rId15" Type="http://schemas.openxmlformats.org/officeDocument/2006/relationships/image" Target="../media/image101.svg"/><Relationship Id="rId23" Type="http://schemas.openxmlformats.org/officeDocument/2006/relationships/image" Target="../media/image109.svg"/><Relationship Id="rId28" Type="http://schemas.openxmlformats.org/officeDocument/2006/relationships/slide" Target="slide48.xml"/><Relationship Id="rId10" Type="http://schemas.openxmlformats.org/officeDocument/2006/relationships/image" Target="../media/image96.png"/><Relationship Id="rId19" Type="http://schemas.openxmlformats.org/officeDocument/2006/relationships/image" Target="../media/image105.svg"/><Relationship Id="rId31" Type="http://schemas.openxmlformats.org/officeDocument/2006/relationships/slide" Target="slide76.xml"/><Relationship Id="rId4" Type="http://schemas.openxmlformats.org/officeDocument/2006/relationships/image" Target="../media/image114.png"/><Relationship Id="rId9" Type="http://schemas.openxmlformats.org/officeDocument/2006/relationships/image" Target="../media/image95.sv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 Id="rId30" Type="http://schemas.openxmlformats.org/officeDocument/2006/relationships/slide" Target="slide60.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33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0.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139.png"/><Relationship Id="rId3" Type="http://schemas.openxmlformats.org/officeDocument/2006/relationships/image" Target="../media/image114.png"/><Relationship Id="rId7" Type="http://schemas.openxmlformats.org/officeDocument/2006/relationships/slide" Target="slide60.xml"/><Relationship Id="rId12" Type="http://schemas.openxmlformats.org/officeDocument/2006/relationships/image" Target="../media/image138.svg"/><Relationship Id="rId2" Type="http://schemas.openxmlformats.org/officeDocument/2006/relationships/notesSlide" Target="../notesSlides/notesSlide38.xml"/><Relationship Id="rId1" Type="http://schemas.openxmlformats.org/officeDocument/2006/relationships/slideLayout" Target="../slideLayouts/slideLayout352.xml"/><Relationship Id="rId6" Type="http://schemas.openxmlformats.org/officeDocument/2006/relationships/slide" Target="slide56.xml"/><Relationship Id="rId11" Type="http://schemas.openxmlformats.org/officeDocument/2006/relationships/image" Target="../media/image137.png"/><Relationship Id="rId5" Type="http://schemas.openxmlformats.org/officeDocument/2006/relationships/slide" Target="slide48.xml"/><Relationship Id="rId10" Type="http://schemas.openxmlformats.org/officeDocument/2006/relationships/image" Target="../media/image136.svg"/><Relationship Id="rId4" Type="http://schemas.openxmlformats.org/officeDocument/2006/relationships/image" Target="../media/image115.svg"/><Relationship Id="rId9" Type="http://schemas.openxmlformats.org/officeDocument/2006/relationships/image" Target="../media/image135.png"/><Relationship Id="rId14" Type="http://schemas.openxmlformats.org/officeDocument/2006/relationships/image" Target="../media/image140.svg"/></Relationships>
</file>

<file path=ppt/slides/_rels/slide51.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114.png"/><Relationship Id="rId7" Type="http://schemas.openxmlformats.org/officeDocument/2006/relationships/slide" Target="slide60.xml"/><Relationship Id="rId2" Type="http://schemas.openxmlformats.org/officeDocument/2006/relationships/notesSlide" Target="../notesSlides/notesSlide39.xml"/><Relationship Id="rId1" Type="http://schemas.openxmlformats.org/officeDocument/2006/relationships/slideLayout" Target="../slideLayouts/slideLayout352.xml"/><Relationship Id="rId6" Type="http://schemas.openxmlformats.org/officeDocument/2006/relationships/slide" Target="slide56.xml"/><Relationship Id="rId5" Type="http://schemas.openxmlformats.org/officeDocument/2006/relationships/slide" Target="slide48.xml"/><Relationship Id="rId4" Type="http://schemas.openxmlformats.org/officeDocument/2006/relationships/image" Target="../media/image115.svg"/></Relationships>
</file>

<file path=ppt/slides/_rels/slide52.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image" Target="../media/image123.png"/><Relationship Id="rId7" Type="http://schemas.openxmlformats.org/officeDocument/2006/relationships/slide" Target="slide56.xml"/><Relationship Id="rId2" Type="http://schemas.openxmlformats.org/officeDocument/2006/relationships/notesSlide" Target="../notesSlides/notesSlide40.xml"/><Relationship Id="rId1" Type="http://schemas.openxmlformats.org/officeDocument/2006/relationships/slideLayout" Target="../slideLayouts/slideLayout352.xml"/><Relationship Id="rId6" Type="http://schemas.openxmlformats.org/officeDocument/2006/relationships/slide" Target="slide48.xml"/><Relationship Id="rId5" Type="http://schemas.openxmlformats.org/officeDocument/2006/relationships/image" Target="../media/image115.svg"/><Relationship Id="rId4" Type="http://schemas.openxmlformats.org/officeDocument/2006/relationships/image" Target="../media/image114.png"/><Relationship Id="rId9" Type="http://schemas.openxmlformats.org/officeDocument/2006/relationships/slide" Target="slide76.xml"/></Relationships>
</file>

<file path=ppt/slides/_rels/slide53.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slide" Target="slide60.xml"/><Relationship Id="rId3" Type="http://schemas.openxmlformats.org/officeDocument/2006/relationships/image" Target="../media/image141.png"/><Relationship Id="rId7" Type="http://schemas.openxmlformats.org/officeDocument/2006/relationships/image" Target="../media/image143.png"/><Relationship Id="rId12" Type="http://schemas.openxmlformats.org/officeDocument/2006/relationships/slide" Target="slide56.xml"/><Relationship Id="rId2" Type="http://schemas.openxmlformats.org/officeDocument/2006/relationships/notesSlide" Target="../notesSlides/notesSlide41.xml"/><Relationship Id="rId1" Type="http://schemas.openxmlformats.org/officeDocument/2006/relationships/slideLayout" Target="../slideLayouts/slideLayout352.xml"/><Relationship Id="rId6" Type="http://schemas.openxmlformats.org/officeDocument/2006/relationships/image" Target="../media/image115.svg"/><Relationship Id="rId11" Type="http://schemas.openxmlformats.org/officeDocument/2006/relationships/slide" Target="slide48.xml"/><Relationship Id="rId5" Type="http://schemas.openxmlformats.org/officeDocument/2006/relationships/image" Target="../media/image114.png"/><Relationship Id="rId10" Type="http://schemas.openxmlformats.org/officeDocument/2006/relationships/image" Target="../media/image146.svg"/><Relationship Id="rId4" Type="http://schemas.openxmlformats.org/officeDocument/2006/relationships/image" Target="../media/image142.svg"/><Relationship Id="rId9" Type="http://schemas.openxmlformats.org/officeDocument/2006/relationships/image" Target="../media/image145.png"/><Relationship Id="rId14" Type="http://schemas.openxmlformats.org/officeDocument/2006/relationships/slide" Target="slide76.xml"/></Relationships>
</file>

<file path=ppt/slides/_rels/slide54.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114.png"/><Relationship Id="rId7" Type="http://schemas.openxmlformats.org/officeDocument/2006/relationships/slide" Target="slide60.xml"/><Relationship Id="rId2" Type="http://schemas.openxmlformats.org/officeDocument/2006/relationships/notesSlide" Target="../notesSlides/notesSlide42.xml"/><Relationship Id="rId1" Type="http://schemas.openxmlformats.org/officeDocument/2006/relationships/slideLayout" Target="../slideLayouts/slideLayout352.xml"/><Relationship Id="rId6" Type="http://schemas.openxmlformats.org/officeDocument/2006/relationships/slide" Target="slide56.xml"/><Relationship Id="rId5" Type="http://schemas.openxmlformats.org/officeDocument/2006/relationships/slide" Target="slide48.xml"/><Relationship Id="rId4" Type="http://schemas.openxmlformats.org/officeDocument/2006/relationships/image" Target="../media/image115.svg"/></Relationships>
</file>

<file path=ppt/slides/_rels/slide55.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114.png"/><Relationship Id="rId7" Type="http://schemas.openxmlformats.org/officeDocument/2006/relationships/slide" Target="slide60.xml"/><Relationship Id="rId2" Type="http://schemas.openxmlformats.org/officeDocument/2006/relationships/notesSlide" Target="../notesSlides/notesSlide43.xml"/><Relationship Id="rId1" Type="http://schemas.openxmlformats.org/officeDocument/2006/relationships/slideLayout" Target="../slideLayouts/slideLayout352.xml"/><Relationship Id="rId6" Type="http://schemas.openxmlformats.org/officeDocument/2006/relationships/slide" Target="slide56.xml"/><Relationship Id="rId5" Type="http://schemas.openxmlformats.org/officeDocument/2006/relationships/slide" Target="slide48.xml"/><Relationship Id="rId4" Type="http://schemas.openxmlformats.org/officeDocument/2006/relationships/image" Target="../media/image115.svg"/></Relationships>
</file>

<file path=ppt/slides/_rels/slide5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slide" Target="slide56.xml"/><Relationship Id="rId18" Type="http://schemas.openxmlformats.org/officeDocument/2006/relationships/slide" Target="slide6.xml"/><Relationship Id="rId3" Type="http://schemas.openxmlformats.org/officeDocument/2006/relationships/slide" Target="slide71.xml"/><Relationship Id="rId7" Type="http://schemas.openxmlformats.org/officeDocument/2006/relationships/image" Target="../media/image69.svg"/><Relationship Id="rId12" Type="http://schemas.openxmlformats.org/officeDocument/2006/relationships/slide" Target="slide67.xml"/><Relationship Id="rId17" Type="http://schemas.openxmlformats.org/officeDocument/2006/relationships/slide" Target="slide68.xml"/><Relationship Id="rId2" Type="http://schemas.openxmlformats.org/officeDocument/2006/relationships/notesSlide" Target="../notesSlides/notesSlide44.xml"/><Relationship Id="rId16" Type="http://schemas.openxmlformats.org/officeDocument/2006/relationships/slide" Target="slide69.xml"/><Relationship Id="rId1" Type="http://schemas.openxmlformats.org/officeDocument/2006/relationships/slideLayout" Target="../slideLayouts/slideLayout352.xml"/><Relationship Id="rId6" Type="http://schemas.openxmlformats.org/officeDocument/2006/relationships/image" Target="../media/image68.png"/><Relationship Id="rId11" Type="http://schemas.openxmlformats.org/officeDocument/2006/relationships/slide" Target="slide25.xml"/><Relationship Id="rId5" Type="http://schemas.openxmlformats.org/officeDocument/2006/relationships/image" Target="../media/image67.tiff"/><Relationship Id="rId15" Type="http://schemas.openxmlformats.org/officeDocument/2006/relationships/slide" Target="slide48.xml"/><Relationship Id="rId10" Type="http://schemas.openxmlformats.org/officeDocument/2006/relationships/slide" Target="slide76.xml"/><Relationship Id="rId4" Type="http://schemas.openxmlformats.org/officeDocument/2006/relationships/image" Target="../media/image66.jpeg"/><Relationship Id="rId9" Type="http://schemas.openxmlformats.org/officeDocument/2006/relationships/image" Target="../media/image71.svg"/><Relationship Id="rId14" Type="http://schemas.openxmlformats.org/officeDocument/2006/relationships/slide" Target="slide60.xml"/></Relationships>
</file>

<file path=ppt/slides/_rels/slide57.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18" Type="http://schemas.openxmlformats.org/officeDocument/2006/relationships/image" Target="../media/image105.svg"/><Relationship Id="rId26" Type="http://schemas.openxmlformats.org/officeDocument/2006/relationships/image" Target="../media/image113.png"/><Relationship Id="rId3" Type="http://schemas.openxmlformats.org/officeDocument/2006/relationships/image" Target="../media/image114.png"/><Relationship Id="rId21" Type="http://schemas.openxmlformats.org/officeDocument/2006/relationships/image" Target="../media/image108.png"/><Relationship Id="rId7" Type="http://schemas.openxmlformats.org/officeDocument/2006/relationships/image" Target="../media/image94.png"/><Relationship Id="rId12" Type="http://schemas.openxmlformats.org/officeDocument/2006/relationships/image" Target="../media/image99.svg"/><Relationship Id="rId17" Type="http://schemas.openxmlformats.org/officeDocument/2006/relationships/image" Target="../media/image104.png"/><Relationship Id="rId25" Type="http://schemas.openxmlformats.org/officeDocument/2006/relationships/image" Target="../media/image112.png"/><Relationship Id="rId2" Type="http://schemas.openxmlformats.org/officeDocument/2006/relationships/notesSlide" Target="../notesSlides/notesSlide45.xml"/><Relationship Id="rId16" Type="http://schemas.openxmlformats.org/officeDocument/2006/relationships/image" Target="../media/image103.svg"/><Relationship Id="rId20" Type="http://schemas.openxmlformats.org/officeDocument/2006/relationships/image" Target="../media/image107.svg"/><Relationship Id="rId29" Type="http://schemas.openxmlformats.org/officeDocument/2006/relationships/slide" Target="slide60.xml"/><Relationship Id="rId1" Type="http://schemas.openxmlformats.org/officeDocument/2006/relationships/slideLayout" Target="../slideLayouts/slideLayout352.xml"/><Relationship Id="rId6" Type="http://schemas.openxmlformats.org/officeDocument/2006/relationships/image" Target="../media/image93.svg"/><Relationship Id="rId11" Type="http://schemas.openxmlformats.org/officeDocument/2006/relationships/image" Target="../media/image98.png"/><Relationship Id="rId24" Type="http://schemas.openxmlformats.org/officeDocument/2006/relationships/image" Target="../media/image111.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slide" Target="slide56.xml"/><Relationship Id="rId10" Type="http://schemas.openxmlformats.org/officeDocument/2006/relationships/image" Target="../media/image97.svg"/><Relationship Id="rId19" Type="http://schemas.openxmlformats.org/officeDocument/2006/relationships/image" Target="../media/image106.png"/><Relationship Id="rId4" Type="http://schemas.openxmlformats.org/officeDocument/2006/relationships/image" Target="../media/image115.svg"/><Relationship Id="rId9" Type="http://schemas.openxmlformats.org/officeDocument/2006/relationships/image" Target="../media/image96.png"/><Relationship Id="rId14" Type="http://schemas.openxmlformats.org/officeDocument/2006/relationships/image" Target="../media/image101.svg"/><Relationship Id="rId22" Type="http://schemas.openxmlformats.org/officeDocument/2006/relationships/image" Target="../media/image109.svg"/><Relationship Id="rId27" Type="http://schemas.openxmlformats.org/officeDocument/2006/relationships/slide" Target="slide48.xml"/><Relationship Id="rId30" Type="http://schemas.openxmlformats.org/officeDocument/2006/relationships/slide" Target="slide76.xml"/></Relationships>
</file>

<file path=ppt/slides/_rels/slide58.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139.png"/><Relationship Id="rId3" Type="http://schemas.openxmlformats.org/officeDocument/2006/relationships/image" Target="../media/image114.png"/><Relationship Id="rId7" Type="http://schemas.openxmlformats.org/officeDocument/2006/relationships/slide" Target="slide60.xml"/><Relationship Id="rId12" Type="http://schemas.openxmlformats.org/officeDocument/2006/relationships/image" Target="../media/image150.svg"/><Relationship Id="rId2" Type="http://schemas.openxmlformats.org/officeDocument/2006/relationships/notesSlide" Target="../notesSlides/notesSlide46.xml"/><Relationship Id="rId1" Type="http://schemas.openxmlformats.org/officeDocument/2006/relationships/slideLayout" Target="../slideLayouts/slideLayout352.xml"/><Relationship Id="rId6" Type="http://schemas.openxmlformats.org/officeDocument/2006/relationships/slide" Target="slide56.xml"/><Relationship Id="rId11" Type="http://schemas.openxmlformats.org/officeDocument/2006/relationships/image" Target="../media/image149.png"/><Relationship Id="rId5" Type="http://schemas.openxmlformats.org/officeDocument/2006/relationships/slide" Target="slide48.xml"/><Relationship Id="rId10" Type="http://schemas.openxmlformats.org/officeDocument/2006/relationships/image" Target="../media/image148.svg"/><Relationship Id="rId4" Type="http://schemas.openxmlformats.org/officeDocument/2006/relationships/image" Target="../media/image115.svg"/><Relationship Id="rId9" Type="http://schemas.openxmlformats.org/officeDocument/2006/relationships/image" Target="../media/image147.png"/><Relationship Id="rId14" Type="http://schemas.openxmlformats.org/officeDocument/2006/relationships/image" Target="../media/image140.svg"/></Relationships>
</file>

<file path=ppt/slides/_rels/slide59.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image" Target="../media/image123.png"/><Relationship Id="rId7" Type="http://schemas.openxmlformats.org/officeDocument/2006/relationships/slide" Target="slide56.xml"/><Relationship Id="rId2" Type="http://schemas.openxmlformats.org/officeDocument/2006/relationships/notesSlide" Target="../notesSlides/notesSlide47.xml"/><Relationship Id="rId1" Type="http://schemas.openxmlformats.org/officeDocument/2006/relationships/slideLayout" Target="../slideLayouts/slideLayout352.xml"/><Relationship Id="rId6" Type="http://schemas.openxmlformats.org/officeDocument/2006/relationships/slide" Target="slide48.xml"/><Relationship Id="rId5" Type="http://schemas.openxmlformats.org/officeDocument/2006/relationships/image" Target="../media/image115.svg"/><Relationship Id="rId4" Type="http://schemas.openxmlformats.org/officeDocument/2006/relationships/image" Target="../media/image114.png"/><Relationship Id="rId9" Type="http://schemas.openxmlformats.org/officeDocument/2006/relationships/slide" Target="slide7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slide" Target="slide56.xml"/><Relationship Id="rId18" Type="http://schemas.openxmlformats.org/officeDocument/2006/relationships/slide" Target="slide6.xml"/><Relationship Id="rId3" Type="http://schemas.openxmlformats.org/officeDocument/2006/relationships/slide" Target="slide71.xml"/><Relationship Id="rId7" Type="http://schemas.openxmlformats.org/officeDocument/2006/relationships/image" Target="../media/image152.svg"/><Relationship Id="rId12" Type="http://schemas.openxmlformats.org/officeDocument/2006/relationships/slide" Target="slide67.xml"/><Relationship Id="rId17" Type="http://schemas.openxmlformats.org/officeDocument/2006/relationships/slide" Target="slide68.xml"/><Relationship Id="rId2" Type="http://schemas.openxmlformats.org/officeDocument/2006/relationships/notesSlide" Target="../notesSlides/notesSlide48.xml"/><Relationship Id="rId16" Type="http://schemas.openxmlformats.org/officeDocument/2006/relationships/slide" Target="slide69.xml"/><Relationship Id="rId1" Type="http://schemas.openxmlformats.org/officeDocument/2006/relationships/slideLayout" Target="../slideLayouts/slideLayout352.xml"/><Relationship Id="rId6" Type="http://schemas.openxmlformats.org/officeDocument/2006/relationships/image" Target="../media/image151.png"/><Relationship Id="rId11" Type="http://schemas.openxmlformats.org/officeDocument/2006/relationships/slide" Target="slide25.xml"/><Relationship Id="rId5" Type="http://schemas.openxmlformats.org/officeDocument/2006/relationships/image" Target="../media/image67.tiff"/><Relationship Id="rId15" Type="http://schemas.openxmlformats.org/officeDocument/2006/relationships/slide" Target="slide48.xml"/><Relationship Id="rId10" Type="http://schemas.openxmlformats.org/officeDocument/2006/relationships/slide" Target="slide76.xml"/><Relationship Id="rId4" Type="http://schemas.openxmlformats.org/officeDocument/2006/relationships/image" Target="../media/image66.jpeg"/><Relationship Id="rId9" Type="http://schemas.openxmlformats.org/officeDocument/2006/relationships/image" Target="../media/image71.svg"/><Relationship Id="rId14" Type="http://schemas.openxmlformats.org/officeDocument/2006/relationships/slide" Target="slide60.xml"/></Relationships>
</file>

<file path=ppt/slides/_rels/slide61.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18" Type="http://schemas.openxmlformats.org/officeDocument/2006/relationships/image" Target="../media/image107.svg"/><Relationship Id="rId26" Type="http://schemas.openxmlformats.org/officeDocument/2006/relationships/image" Target="../media/image113.png"/><Relationship Id="rId3" Type="http://schemas.openxmlformats.org/officeDocument/2006/relationships/image" Target="../media/image114.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106.png"/><Relationship Id="rId25" Type="http://schemas.openxmlformats.org/officeDocument/2006/relationships/image" Target="../media/image154.svg"/><Relationship Id="rId2" Type="http://schemas.openxmlformats.org/officeDocument/2006/relationships/notesSlide" Target="../notesSlides/notesSlide49.xml"/><Relationship Id="rId16" Type="http://schemas.openxmlformats.org/officeDocument/2006/relationships/image" Target="../media/image105.svg"/><Relationship Id="rId20" Type="http://schemas.openxmlformats.org/officeDocument/2006/relationships/image" Target="../media/image109.svg"/><Relationship Id="rId29" Type="http://schemas.openxmlformats.org/officeDocument/2006/relationships/slide" Target="slide60.xml"/><Relationship Id="rId1" Type="http://schemas.openxmlformats.org/officeDocument/2006/relationships/slideLayout" Target="../slideLayouts/slideLayout352.xml"/><Relationship Id="rId6" Type="http://schemas.openxmlformats.org/officeDocument/2006/relationships/image" Target="../media/image95.svg"/><Relationship Id="rId11" Type="http://schemas.openxmlformats.org/officeDocument/2006/relationships/image" Target="../media/image100.png"/><Relationship Id="rId24" Type="http://schemas.openxmlformats.org/officeDocument/2006/relationships/image" Target="../media/image153.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28" Type="http://schemas.openxmlformats.org/officeDocument/2006/relationships/slide" Target="slide56.xml"/><Relationship Id="rId10" Type="http://schemas.openxmlformats.org/officeDocument/2006/relationships/image" Target="../media/image99.svg"/><Relationship Id="rId19" Type="http://schemas.openxmlformats.org/officeDocument/2006/relationships/image" Target="../media/image108.png"/><Relationship Id="rId4" Type="http://schemas.openxmlformats.org/officeDocument/2006/relationships/image" Target="../media/image115.svg"/><Relationship Id="rId9" Type="http://schemas.openxmlformats.org/officeDocument/2006/relationships/image" Target="../media/image98.png"/><Relationship Id="rId14" Type="http://schemas.openxmlformats.org/officeDocument/2006/relationships/image" Target="../media/image103.svg"/><Relationship Id="rId22" Type="http://schemas.openxmlformats.org/officeDocument/2006/relationships/image" Target="../media/image111.png"/><Relationship Id="rId27" Type="http://schemas.openxmlformats.org/officeDocument/2006/relationships/slide" Target="slide48.xml"/><Relationship Id="rId30" Type="http://schemas.openxmlformats.org/officeDocument/2006/relationships/slide" Target="slide76.xml"/></Relationships>
</file>

<file path=ppt/slides/_rels/slide62.xml.rels><?xml version="1.0" encoding="UTF-8" standalone="yes"?>
<Relationships xmlns="http://schemas.openxmlformats.org/package/2006/relationships"><Relationship Id="rId8" Type="http://schemas.openxmlformats.org/officeDocument/2006/relationships/image" Target="../media/image158.svg"/><Relationship Id="rId13" Type="http://schemas.openxmlformats.org/officeDocument/2006/relationships/slide" Target="slide60.xml"/><Relationship Id="rId3" Type="http://schemas.openxmlformats.org/officeDocument/2006/relationships/image" Target="../media/image114.png"/><Relationship Id="rId7" Type="http://schemas.openxmlformats.org/officeDocument/2006/relationships/image" Target="../media/image157.png"/><Relationship Id="rId12" Type="http://schemas.openxmlformats.org/officeDocument/2006/relationships/slide" Target="slide56.xml"/><Relationship Id="rId2" Type="http://schemas.openxmlformats.org/officeDocument/2006/relationships/notesSlide" Target="../notesSlides/notesSlide50.xml"/><Relationship Id="rId1" Type="http://schemas.openxmlformats.org/officeDocument/2006/relationships/slideLayout" Target="../slideLayouts/slideLayout352.xml"/><Relationship Id="rId6" Type="http://schemas.openxmlformats.org/officeDocument/2006/relationships/image" Target="../media/image156.svg"/><Relationship Id="rId11" Type="http://schemas.openxmlformats.org/officeDocument/2006/relationships/slide" Target="slide48.xml"/><Relationship Id="rId5" Type="http://schemas.openxmlformats.org/officeDocument/2006/relationships/image" Target="../media/image155.png"/><Relationship Id="rId10" Type="http://schemas.openxmlformats.org/officeDocument/2006/relationships/image" Target="../media/image160.svg"/><Relationship Id="rId4" Type="http://schemas.openxmlformats.org/officeDocument/2006/relationships/image" Target="../media/image115.svg"/><Relationship Id="rId9" Type="http://schemas.openxmlformats.org/officeDocument/2006/relationships/image" Target="../media/image159.png"/><Relationship Id="rId14" Type="http://schemas.openxmlformats.org/officeDocument/2006/relationships/slide" Target="slide76.xml"/></Relationships>
</file>

<file path=ppt/slides/_rels/slide63.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67.png"/><Relationship Id="rId18" Type="http://schemas.openxmlformats.org/officeDocument/2006/relationships/slide" Target="slide56.xml"/><Relationship Id="rId3" Type="http://schemas.openxmlformats.org/officeDocument/2006/relationships/image" Target="../media/image161.jpg"/><Relationship Id="rId21" Type="http://schemas.openxmlformats.org/officeDocument/2006/relationships/image" Target="../media/image171.tiff"/><Relationship Id="rId7" Type="http://schemas.openxmlformats.org/officeDocument/2006/relationships/image" Target="../media/image114.png"/><Relationship Id="rId12" Type="http://schemas.openxmlformats.org/officeDocument/2006/relationships/image" Target="../media/image166.svg"/><Relationship Id="rId17" Type="http://schemas.openxmlformats.org/officeDocument/2006/relationships/slide" Target="slide48.xml"/><Relationship Id="rId2" Type="http://schemas.openxmlformats.org/officeDocument/2006/relationships/notesSlide" Target="../notesSlides/notesSlide51.xml"/><Relationship Id="rId16" Type="http://schemas.openxmlformats.org/officeDocument/2006/relationships/image" Target="../media/image170.svg"/><Relationship Id="rId20" Type="http://schemas.openxmlformats.org/officeDocument/2006/relationships/slide" Target="slide76.xml"/><Relationship Id="rId1" Type="http://schemas.openxmlformats.org/officeDocument/2006/relationships/slideLayout" Target="../slideLayouts/slideLayout352.xml"/><Relationship Id="rId6" Type="http://schemas.openxmlformats.org/officeDocument/2006/relationships/image" Target="../media/image67.tiff"/><Relationship Id="rId11" Type="http://schemas.openxmlformats.org/officeDocument/2006/relationships/image" Target="../media/image165.png"/><Relationship Id="rId5" Type="http://schemas.openxmlformats.org/officeDocument/2006/relationships/image" Target="../media/image162.png"/><Relationship Id="rId15" Type="http://schemas.openxmlformats.org/officeDocument/2006/relationships/image" Target="../media/image169.png"/><Relationship Id="rId10" Type="http://schemas.openxmlformats.org/officeDocument/2006/relationships/image" Target="../media/image164.svg"/><Relationship Id="rId19" Type="http://schemas.openxmlformats.org/officeDocument/2006/relationships/slide" Target="slide60.xml"/><Relationship Id="rId4" Type="http://schemas.openxmlformats.org/officeDocument/2006/relationships/image" Target="../media/image110.png"/><Relationship Id="rId9" Type="http://schemas.openxmlformats.org/officeDocument/2006/relationships/image" Target="../media/image163.png"/><Relationship Id="rId14" Type="http://schemas.openxmlformats.org/officeDocument/2006/relationships/image" Target="../media/image168.svg"/></Relationships>
</file>

<file path=ppt/slides/_rels/slide64.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image" Target="../media/image172.gif"/><Relationship Id="rId7" Type="http://schemas.openxmlformats.org/officeDocument/2006/relationships/slide" Target="slide56.xml"/><Relationship Id="rId2" Type="http://schemas.openxmlformats.org/officeDocument/2006/relationships/notesSlide" Target="../notesSlides/notesSlide52.xml"/><Relationship Id="rId1" Type="http://schemas.openxmlformats.org/officeDocument/2006/relationships/slideLayout" Target="../slideLayouts/slideLayout352.xml"/><Relationship Id="rId6" Type="http://schemas.openxmlformats.org/officeDocument/2006/relationships/slide" Target="slide48.xml"/><Relationship Id="rId5" Type="http://schemas.openxmlformats.org/officeDocument/2006/relationships/image" Target="../media/image115.svg"/><Relationship Id="rId4" Type="http://schemas.openxmlformats.org/officeDocument/2006/relationships/image" Target="../media/image114.png"/><Relationship Id="rId9" Type="http://schemas.openxmlformats.org/officeDocument/2006/relationships/slide" Target="slide76.xml"/></Relationships>
</file>

<file path=ppt/slides/_rels/slide65.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114.png"/><Relationship Id="rId7" Type="http://schemas.openxmlformats.org/officeDocument/2006/relationships/slide" Target="slide60.xml"/><Relationship Id="rId2" Type="http://schemas.openxmlformats.org/officeDocument/2006/relationships/notesSlide" Target="../notesSlides/notesSlide53.xml"/><Relationship Id="rId1" Type="http://schemas.openxmlformats.org/officeDocument/2006/relationships/slideLayout" Target="../slideLayouts/slideLayout352.xml"/><Relationship Id="rId6" Type="http://schemas.openxmlformats.org/officeDocument/2006/relationships/slide" Target="slide56.xml"/><Relationship Id="rId5" Type="http://schemas.openxmlformats.org/officeDocument/2006/relationships/slide" Target="slide48.xml"/><Relationship Id="rId4" Type="http://schemas.openxmlformats.org/officeDocument/2006/relationships/image" Target="../media/image115.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8.xml.rels><?xml version="1.0" encoding="UTF-8" standalone="yes"?>
<Relationships xmlns="http://schemas.openxmlformats.org/package/2006/relationships"><Relationship Id="rId3" Type="http://schemas.openxmlformats.org/officeDocument/2006/relationships/image" Target="../media/image174.tiff"/><Relationship Id="rId2" Type="http://schemas.openxmlformats.org/officeDocument/2006/relationships/image" Target="../media/image173.png"/><Relationship Id="rId1" Type="http://schemas.openxmlformats.org/officeDocument/2006/relationships/slideLayout" Target="../slideLayouts/slideLayout16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slide" Target="slide74.xml"/><Relationship Id="rId18" Type="http://schemas.openxmlformats.org/officeDocument/2006/relationships/slide" Target="slide8.xml"/><Relationship Id="rId3" Type="http://schemas.openxmlformats.org/officeDocument/2006/relationships/slide" Target="slide71.xml"/><Relationship Id="rId7" Type="http://schemas.openxmlformats.org/officeDocument/2006/relationships/image" Target="../media/image69.svg"/><Relationship Id="rId12" Type="http://schemas.openxmlformats.org/officeDocument/2006/relationships/slide" Target="slide67.xml"/><Relationship Id="rId17" Type="http://schemas.openxmlformats.org/officeDocument/2006/relationships/slide" Target="slide68.xml"/><Relationship Id="rId2" Type="http://schemas.openxmlformats.org/officeDocument/2006/relationships/notesSlide" Target="../notesSlides/notesSlide4.xml"/><Relationship Id="rId16" Type="http://schemas.openxmlformats.org/officeDocument/2006/relationships/slide" Target="slide69.xml"/><Relationship Id="rId1" Type="http://schemas.openxmlformats.org/officeDocument/2006/relationships/slideLayout" Target="../slideLayouts/slideLayout352.xml"/><Relationship Id="rId6" Type="http://schemas.openxmlformats.org/officeDocument/2006/relationships/image" Target="../media/image68.png"/><Relationship Id="rId11" Type="http://schemas.openxmlformats.org/officeDocument/2006/relationships/slide" Target="slide25.xml"/><Relationship Id="rId5" Type="http://schemas.openxmlformats.org/officeDocument/2006/relationships/image" Target="../media/image67.tiff"/><Relationship Id="rId15" Type="http://schemas.openxmlformats.org/officeDocument/2006/relationships/slide" Target="slide72.xml"/><Relationship Id="rId10" Type="http://schemas.openxmlformats.org/officeDocument/2006/relationships/slide" Target="slide76.xml"/><Relationship Id="rId4" Type="http://schemas.openxmlformats.org/officeDocument/2006/relationships/image" Target="../media/image66.jpeg"/><Relationship Id="rId9" Type="http://schemas.openxmlformats.org/officeDocument/2006/relationships/image" Target="../media/image71.svg"/><Relationship Id="rId14" Type="http://schemas.openxmlformats.org/officeDocument/2006/relationships/slide" Target="slide7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61.xml"/><Relationship Id="rId1" Type="http://schemas.openxmlformats.org/officeDocument/2006/relationships/themeOverride" Target="../theme/themeOverride7.xml"/></Relationships>
</file>

<file path=ppt/slides/_rels/slide7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62.xml"/></Relationships>
</file>

<file path=ppt/slides/_rels/slide7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6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61.xml"/><Relationship Id="rId1" Type="http://schemas.openxmlformats.org/officeDocument/2006/relationships/themeOverride" Target="../theme/themeOverride8.xml"/><Relationship Id="rId4" Type="http://schemas.openxmlformats.org/officeDocument/2006/relationships/image" Target="../media/image1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68.xml"/></Relationships>
</file>

<file path=ppt/slides/_rels/slide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6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4.xml"/></Relationships>
</file>

<file path=ppt/slides/_rels/slide8.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slide" Target="slide75.xml"/><Relationship Id="rId3" Type="http://schemas.openxmlformats.org/officeDocument/2006/relationships/image" Target="../media/image66.jpeg"/><Relationship Id="rId7" Type="http://schemas.openxmlformats.org/officeDocument/2006/relationships/image" Target="../media/image70.png"/><Relationship Id="rId12" Type="http://schemas.openxmlformats.org/officeDocument/2006/relationships/slide" Target="slide74.xml"/><Relationship Id="rId17" Type="http://schemas.openxmlformats.org/officeDocument/2006/relationships/slide" Target="slide8.xml"/><Relationship Id="rId2" Type="http://schemas.openxmlformats.org/officeDocument/2006/relationships/notesSlide" Target="../notesSlides/notesSlide5.xml"/><Relationship Id="rId16" Type="http://schemas.openxmlformats.org/officeDocument/2006/relationships/slide" Target="slide68.xml"/><Relationship Id="rId1" Type="http://schemas.openxmlformats.org/officeDocument/2006/relationships/slideLayout" Target="../slideLayouts/slideLayout352.xml"/><Relationship Id="rId6" Type="http://schemas.openxmlformats.org/officeDocument/2006/relationships/image" Target="../media/image69.svg"/><Relationship Id="rId11" Type="http://schemas.openxmlformats.org/officeDocument/2006/relationships/slide" Target="slide67.xml"/><Relationship Id="rId5" Type="http://schemas.openxmlformats.org/officeDocument/2006/relationships/image" Target="../media/image68.png"/><Relationship Id="rId15" Type="http://schemas.openxmlformats.org/officeDocument/2006/relationships/slide" Target="slide69.xml"/><Relationship Id="rId10" Type="http://schemas.openxmlformats.org/officeDocument/2006/relationships/slide" Target="slide25.xml"/><Relationship Id="rId4" Type="http://schemas.openxmlformats.org/officeDocument/2006/relationships/image" Target="../media/image67.tiff"/><Relationship Id="rId9" Type="http://schemas.openxmlformats.org/officeDocument/2006/relationships/slide" Target="slide76.xml"/><Relationship Id="rId14" Type="http://schemas.openxmlformats.org/officeDocument/2006/relationships/slide" Target="slide7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61.xml"/><Relationship Id="rId1" Type="http://schemas.openxmlformats.org/officeDocument/2006/relationships/themeOverride" Target="../theme/themeOverride9.xml"/><Relationship Id="rId5" Type="http://schemas.openxmlformats.org/officeDocument/2006/relationships/image" Target="../media/image177.png"/><Relationship Id="rId4" Type="http://schemas.openxmlformats.org/officeDocument/2006/relationships/image" Target="../media/image176.png"/></Relationships>
</file>

<file path=ppt/slides/_rels/slide8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slide" Target="slide81.xml"/><Relationship Id="rId18" Type="http://schemas.openxmlformats.org/officeDocument/2006/relationships/slide" Target="slide68.xml"/><Relationship Id="rId3" Type="http://schemas.openxmlformats.org/officeDocument/2006/relationships/slide" Target="slide71.xml"/><Relationship Id="rId7" Type="http://schemas.openxmlformats.org/officeDocument/2006/relationships/image" Target="../media/image69.svg"/><Relationship Id="rId12" Type="http://schemas.openxmlformats.org/officeDocument/2006/relationships/slide" Target="slide67.xml"/><Relationship Id="rId17" Type="http://schemas.openxmlformats.org/officeDocument/2006/relationships/slide" Target="slide69.xml"/><Relationship Id="rId2" Type="http://schemas.openxmlformats.org/officeDocument/2006/relationships/notesSlide" Target="../notesSlides/notesSlide60.xml"/><Relationship Id="rId16" Type="http://schemas.openxmlformats.org/officeDocument/2006/relationships/slide" Target="slide72.xml"/><Relationship Id="rId1" Type="http://schemas.openxmlformats.org/officeDocument/2006/relationships/slideLayout" Target="../slideLayouts/slideLayout352.xml"/><Relationship Id="rId6" Type="http://schemas.openxmlformats.org/officeDocument/2006/relationships/image" Target="../media/image68.png"/><Relationship Id="rId11" Type="http://schemas.openxmlformats.org/officeDocument/2006/relationships/slide" Target="slide25.xml"/><Relationship Id="rId5" Type="http://schemas.openxmlformats.org/officeDocument/2006/relationships/image" Target="../media/image67.tiff"/><Relationship Id="rId15" Type="http://schemas.openxmlformats.org/officeDocument/2006/relationships/slide" Target="slide75.xml"/><Relationship Id="rId10" Type="http://schemas.openxmlformats.org/officeDocument/2006/relationships/slide" Target="slide76.xml"/><Relationship Id="rId19" Type="http://schemas.openxmlformats.org/officeDocument/2006/relationships/slide" Target="slide6.xml"/><Relationship Id="rId4" Type="http://schemas.openxmlformats.org/officeDocument/2006/relationships/image" Target="../media/image66.jpeg"/><Relationship Id="rId9" Type="http://schemas.openxmlformats.org/officeDocument/2006/relationships/image" Target="../media/image71.svg"/><Relationship Id="rId14" Type="http://schemas.openxmlformats.org/officeDocument/2006/relationships/slide" Target="slide7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66.xml"/><Relationship Id="rId1" Type="http://schemas.openxmlformats.org/officeDocument/2006/relationships/themeOverride" Target="../theme/themeOverride10.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64.xml"/><Relationship Id="rId1" Type="http://schemas.openxmlformats.org/officeDocument/2006/relationships/themeOverride" Target="../theme/themeOverride11.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78.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66.xml"/><Relationship Id="rId1" Type="http://schemas.openxmlformats.org/officeDocument/2006/relationships/themeOverride" Target="../theme/themeOverride12.xml"/></Relationships>
</file>

<file path=ppt/slides/_rels/slide8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slide" Target="slide81.xml"/><Relationship Id="rId3" Type="http://schemas.openxmlformats.org/officeDocument/2006/relationships/image" Target="../media/image179.png"/><Relationship Id="rId7" Type="http://schemas.openxmlformats.org/officeDocument/2006/relationships/image" Target="../media/image183.svg"/><Relationship Id="rId12" Type="http://schemas.openxmlformats.org/officeDocument/2006/relationships/slide" Target="slide75.xml"/><Relationship Id="rId2" Type="http://schemas.openxmlformats.org/officeDocument/2006/relationships/notesSlide" Target="../notesSlides/notesSlide64.xml"/><Relationship Id="rId1" Type="http://schemas.openxmlformats.org/officeDocument/2006/relationships/slideLayout" Target="../slideLayouts/slideLayout352.xml"/><Relationship Id="rId6" Type="http://schemas.openxmlformats.org/officeDocument/2006/relationships/image" Target="../media/image182.png"/><Relationship Id="rId11" Type="http://schemas.openxmlformats.org/officeDocument/2006/relationships/slide" Target="slide74.xml"/><Relationship Id="rId5" Type="http://schemas.openxmlformats.org/officeDocument/2006/relationships/image" Target="../media/image181.png"/><Relationship Id="rId10" Type="http://schemas.openxmlformats.org/officeDocument/2006/relationships/slide" Target="slide72.xml"/><Relationship Id="rId4" Type="http://schemas.openxmlformats.org/officeDocument/2006/relationships/image" Target="../media/image180.png"/><Relationship Id="rId9" Type="http://schemas.openxmlformats.org/officeDocument/2006/relationships/image" Target="../media/image115.svg"/></Relationships>
</file>

<file path=ppt/slides/_rels/slide86.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image" Target="../media/image114.png"/><Relationship Id="rId7" Type="http://schemas.openxmlformats.org/officeDocument/2006/relationships/slide" Target="slide75.xml"/><Relationship Id="rId2" Type="http://schemas.openxmlformats.org/officeDocument/2006/relationships/notesSlide" Target="../notesSlides/notesSlide65.xml"/><Relationship Id="rId1" Type="http://schemas.openxmlformats.org/officeDocument/2006/relationships/slideLayout" Target="../slideLayouts/slideLayout352.xml"/><Relationship Id="rId6" Type="http://schemas.openxmlformats.org/officeDocument/2006/relationships/slide" Target="slide74.xml"/><Relationship Id="rId5" Type="http://schemas.openxmlformats.org/officeDocument/2006/relationships/slide" Target="slide72.xml"/><Relationship Id="rId4" Type="http://schemas.openxmlformats.org/officeDocument/2006/relationships/image" Target="../media/image115.svg"/></Relationships>
</file>

<file path=ppt/slides/_rels/slide87.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image" Target="../media/image114.png"/><Relationship Id="rId7" Type="http://schemas.openxmlformats.org/officeDocument/2006/relationships/slide" Target="slide75.xml"/><Relationship Id="rId2" Type="http://schemas.openxmlformats.org/officeDocument/2006/relationships/notesSlide" Target="../notesSlides/notesSlide66.xml"/><Relationship Id="rId1" Type="http://schemas.openxmlformats.org/officeDocument/2006/relationships/slideLayout" Target="../slideLayouts/slideLayout352.xml"/><Relationship Id="rId6" Type="http://schemas.openxmlformats.org/officeDocument/2006/relationships/slide" Target="slide74.xml"/><Relationship Id="rId5" Type="http://schemas.openxmlformats.org/officeDocument/2006/relationships/slide" Target="slide72.xml"/><Relationship Id="rId4" Type="http://schemas.openxmlformats.org/officeDocument/2006/relationships/image" Target="../media/image115.svg"/></Relationships>
</file>

<file path=ppt/slides/_rels/slide88.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image" Target="../media/image114.png"/><Relationship Id="rId7" Type="http://schemas.openxmlformats.org/officeDocument/2006/relationships/slide" Target="slide75.xml"/><Relationship Id="rId2" Type="http://schemas.openxmlformats.org/officeDocument/2006/relationships/notesSlide" Target="../notesSlides/notesSlide67.xml"/><Relationship Id="rId1" Type="http://schemas.openxmlformats.org/officeDocument/2006/relationships/slideLayout" Target="../slideLayouts/slideLayout352.xml"/><Relationship Id="rId6" Type="http://schemas.openxmlformats.org/officeDocument/2006/relationships/slide" Target="slide74.xml"/><Relationship Id="rId5" Type="http://schemas.openxmlformats.org/officeDocument/2006/relationships/slide" Target="slide72.xml"/><Relationship Id="rId4" Type="http://schemas.openxmlformats.org/officeDocument/2006/relationships/image" Target="../media/image115.svg"/></Relationships>
</file>

<file path=ppt/slides/_rels/slide89.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114.png"/><Relationship Id="rId7" Type="http://schemas.openxmlformats.org/officeDocument/2006/relationships/slide" Target="slide72.xml"/><Relationship Id="rId2" Type="http://schemas.openxmlformats.org/officeDocument/2006/relationships/notesSlide" Target="../notesSlides/notesSlide68.xml"/><Relationship Id="rId1" Type="http://schemas.openxmlformats.org/officeDocument/2006/relationships/slideLayout" Target="../slideLayouts/slideLayout352.xml"/><Relationship Id="rId6" Type="http://schemas.openxmlformats.org/officeDocument/2006/relationships/image" Target="../media/image185.svg"/><Relationship Id="rId5" Type="http://schemas.openxmlformats.org/officeDocument/2006/relationships/image" Target="../media/image184.png"/><Relationship Id="rId10" Type="http://schemas.openxmlformats.org/officeDocument/2006/relationships/slide" Target="slide81.xml"/><Relationship Id="rId4" Type="http://schemas.openxmlformats.org/officeDocument/2006/relationships/image" Target="../media/image115.svg"/><Relationship Id="rId9" Type="http://schemas.openxmlformats.org/officeDocument/2006/relationships/slide" Target="slide7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9.xml"/><Relationship Id="rId1" Type="http://schemas.openxmlformats.org/officeDocument/2006/relationships/themeOverride" Target="../theme/themeOverride1.xml"/></Relationships>
</file>

<file path=ppt/slides/_rels/slide90.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186.gif"/><Relationship Id="rId7" Type="http://schemas.openxmlformats.org/officeDocument/2006/relationships/slide" Target="slide72.xml"/><Relationship Id="rId2" Type="http://schemas.openxmlformats.org/officeDocument/2006/relationships/notesSlide" Target="../notesSlides/notesSlide69.xml"/><Relationship Id="rId1" Type="http://schemas.openxmlformats.org/officeDocument/2006/relationships/slideLayout" Target="../slideLayouts/slideLayout352.xml"/><Relationship Id="rId6" Type="http://schemas.openxmlformats.org/officeDocument/2006/relationships/slide" Target="slide71.xml"/><Relationship Id="rId5" Type="http://schemas.openxmlformats.org/officeDocument/2006/relationships/image" Target="../media/image115.svg"/><Relationship Id="rId10" Type="http://schemas.openxmlformats.org/officeDocument/2006/relationships/slide" Target="slide81.xml"/><Relationship Id="rId4" Type="http://schemas.openxmlformats.org/officeDocument/2006/relationships/image" Target="../media/image114.png"/><Relationship Id="rId9" Type="http://schemas.openxmlformats.org/officeDocument/2006/relationships/slide" Target="slide75.xml"/></Relationships>
</file>

<file path=ppt/slides/_rels/slide91.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image" Target="../media/image114.png"/><Relationship Id="rId7" Type="http://schemas.openxmlformats.org/officeDocument/2006/relationships/slide" Target="slide75.xml"/><Relationship Id="rId2" Type="http://schemas.openxmlformats.org/officeDocument/2006/relationships/notesSlide" Target="../notesSlides/notesSlide70.xml"/><Relationship Id="rId1" Type="http://schemas.openxmlformats.org/officeDocument/2006/relationships/slideLayout" Target="../slideLayouts/slideLayout352.xml"/><Relationship Id="rId6" Type="http://schemas.openxmlformats.org/officeDocument/2006/relationships/slide" Target="slide74.xml"/><Relationship Id="rId5" Type="http://schemas.openxmlformats.org/officeDocument/2006/relationships/slide" Target="slide72.xml"/><Relationship Id="rId4" Type="http://schemas.openxmlformats.org/officeDocument/2006/relationships/image" Target="../media/image115.svg"/></Relationships>
</file>

<file path=ppt/slides/_rels/slide92.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114.png"/><Relationship Id="rId7" Type="http://schemas.openxmlformats.org/officeDocument/2006/relationships/slide" Target="slide72.xml"/><Relationship Id="rId2" Type="http://schemas.openxmlformats.org/officeDocument/2006/relationships/notesSlide" Target="../notesSlides/notesSlide71.xml"/><Relationship Id="rId1" Type="http://schemas.openxmlformats.org/officeDocument/2006/relationships/slideLayout" Target="../slideLayouts/slideLayout352.xml"/><Relationship Id="rId6" Type="http://schemas.openxmlformats.org/officeDocument/2006/relationships/image" Target="../media/image188.svg"/><Relationship Id="rId5" Type="http://schemas.openxmlformats.org/officeDocument/2006/relationships/image" Target="../media/image187.png"/><Relationship Id="rId10" Type="http://schemas.openxmlformats.org/officeDocument/2006/relationships/slide" Target="slide81.xml"/><Relationship Id="rId4" Type="http://schemas.openxmlformats.org/officeDocument/2006/relationships/image" Target="../media/image115.svg"/><Relationship Id="rId9" Type="http://schemas.openxmlformats.org/officeDocument/2006/relationships/slide" Target="slide7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85.xml"/></Relationships>
</file>

<file path=ppt/slides/_rels/slide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2.xml"/><Relationship Id="rId1" Type="http://schemas.openxmlformats.org/officeDocument/2006/relationships/slideLayout" Target="../slideLayouts/slideLayout19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5.xml"/></Relationships>
</file>

<file path=ppt/slides/_rels/slide96.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image" Target="../media/image114.png"/><Relationship Id="rId7" Type="http://schemas.openxmlformats.org/officeDocument/2006/relationships/slide" Target="slide75.xml"/><Relationship Id="rId2" Type="http://schemas.openxmlformats.org/officeDocument/2006/relationships/notesSlide" Target="../notesSlides/notesSlide74.xml"/><Relationship Id="rId1" Type="http://schemas.openxmlformats.org/officeDocument/2006/relationships/slideLayout" Target="../slideLayouts/slideLayout352.xml"/><Relationship Id="rId6" Type="http://schemas.openxmlformats.org/officeDocument/2006/relationships/slide" Target="slide74.xml"/><Relationship Id="rId5" Type="http://schemas.openxmlformats.org/officeDocument/2006/relationships/slide" Target="slide72.xml"/><Relationship Id="rId4" Type="http://schemas.openxmlformats.org/officeDocument/2006/relationships/image" Target="../media/image115.svg"/></Relationships>
</file>

<file path=ppt/slides/_rels/slide97.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190.png"/><Relationship Id="rId7" Type="http://schemas.openxmlformats.org/officeDocument/2006/relationships/slide" Target="slide74.xml"/><Relationship Id="rId2" Type="http://schemas.openxmlformats.org/officeDocument/2006/relationships/notesSlide" Target="../notesSlides/notesSlide75.xml"/><Relationship Id="rId1" Type="http://schemas.openxmlformats.org/officeDocument/2006/relationships/slideLayout" Target="../slideLayouts/slideLayout352.xml"/><Relationship Id="rId6" Type="http://schemas.openxmlformats.org/officeDocument/2006/relationships/slide" Target="slide72.xml"/><Relationship Id="rId5" Type="http://schemas.openxmlformats.org/officeDocument/2006/relationships/image" Target="../media/image115.svg"/><Relationship Id="rId4" Type="http://schemas.openxmlformats.org/officeDocument/2006/relationships/image" Target="../media/image114.png"/><Relationship Id="rId9" Type="http://schemas.openxmlformats.org/officeDocument/2006/relationships/slide" Target="slide81.xml"/></Relationships>
</file>

<file path=ppt/slides/_rels/slide98.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image" Target="../media/image114.png"/><Relationship Id="rId7" Type="http://schemas.openxmlformats.org/officeDocument/2006/relationships/slide" Target="slide75.xml"/><Relationship Id="rId2" Type="http://schemas.openxmlformats.org/officeDocument/2006/relationships/notesSlide" Target="../notesSlides/notesSlide76.xml"/><Relationship Id="rId1" Type="http://schemas.openxmlformats.org/officeDocument/2006/relationships/slideLayout" Target="../slideLayouts/slideLayout352.xml"/><Relationship Id="rId6" Type="http://schemas.openxmlformats.org/officeDocument/2006/relationships/slide" Target="slide74.xml"/><Relationship Id="rId5" Type="http://schemas.openxmlformats.org/officeDocument/2006/relationships/slide" Target="slide72.xml"/><Relationship Id="rId4" Type="http://schemas.openxmlformats.org/officeDocument/2006/relationships/image" Target="../media/image115.svg"/></Relationships>
</file>

<file path=ppt/slides/_rels/slide99.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191.png"/><Relationship Id="rId7" Type="http://schemas.openxmlformats.org/officeDocument/2006/relationships/slide" Target="slide72.xml"/><Relationship Id="rId2" Type="http://schemas.openxmlformats.org/officeDocument/2006/relationships/notesSlide" Target="../notesSlides/notesSlide77.xml"/><Relationship Id="rId1" Type="http://schemas.openxmlformats.org/officeDocument/2006/relationships/slideLayout" Target="../slideLayouts/slideLayout352.xml"/><Relationship Id="rId6" Type="http://schemas.openxmlformats.org/officeDocument/2006/relationships/image" Target="../media/image115.svg"/><Relationship Id="rId5" Type="http://schemas.openxmlformats.org/officeDocument/2006/relationships/image" Target="../media/image114.png"/><Relationship Id="rId10" Type="http://schemas.openxmlformats.org/officeDocument/2006/relationships/slide" Target="slide81.xml"/><Relationship Id="rId4" Type="http://schemas.openxmlformats.org/officeDocument/2006/relationships/image" Target="../media/image192.png"/><Relationship Id="rId9" Type="http://schemas.openxmlformats.org/officeDocument/2006/relationships/slide" Target="slide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Azure Container Hackfest</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 y="256958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In reality, they shouldn’t</a:t>
            </a:r>
            <a:r>
              <a:rPr lang="mr-IN" sz="4400" dirty="0">
                <a:solidFill>
                  <a:srgbClr val="666666"/>
                </a:solidFill>
                <a:latin typeface="+mj-lt"/>
              </a:rPr>
              <a:t>…</a:t>
            </a:r>
            <a:endParaRPr lang="en-US" sz="4400" dirty="0">
              <a:solidFill>
                <a:srgbClr val="666666"/>
              </a:solidFill>
              <a:latin typeface="+mj-lt"/>
            </a:endParaRPr>
          </a:p>
        </p:txBody>
      </p:sp>
    </p:spTree>
    <p:extLst>
      <p:ext uri="{BB962C8B-B14F-4D97-AF65-F5344CB8AC3E}">
        <p14:creationId xmlns:p14="http://schemas.microsoft.com/office/powerpoint/2010/main" val="202639316"/>
      </p:ext>
    </p:extLst>
  </p:cSld>
  <p:clrMapOvr>
    <a:overrideClrMapping bg1="lt1" tx1="dk1" bg2="lt2" tx2="dk2" accent1="accent1" accent2="accent2" accent3="accent3" accent4="accent4" accent5="accent5" accent6="accent6" hlink="hlink" folHlink="folHlink"/>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087"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1575" y="186854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They do care about cloud native applications </a:t>
            </a:r>
          </a:p>
        </p:txBody>
      </p:sp>
      <p:graphicFrame>
        <p:nvGraphicFramePr>
          <p:cNvPr id="4" name="Diagram 3"/>
          <p:cNvGraphicFramePr/>
          <p:nvPr>
            <p:extLst>
              <p:ext uri="{D42A27DB-BD31-4B8C-83A1-F6EECF244321}">
                <p14:modId xmlns:p14="http://schemas.microsoft.com/office/powerpoint/2010/main" val="3457875464"/>
              </p:ext>
            </p:extLst>
          </p:nvPr>
        </p:nvGraphicFramePr>
        <p:xfrm>
          <a:off x="2035216" y="3344699"/>
          <a:ext cx="8098419" cy="240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403517"/>
      </p:ext>
    </p:extLst>
  </p:cSld>
  <p:clrMapOvr>
    <a:overrideClrMapping bg1="lt1" tx1="dk1" bg2="lt2" tx2="dk2" accent1="accent1" accent2="accent2" accent3="accent3" accent4="accent4" accent5="accent5" accent6="accent6" hlink="hlink" folHlink="folHlink"/>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2"/>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2"/>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2"/>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2"/>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3074" name="Picture 2" descr="Image result for joey schluchter">
            <a:extLst>
              <a:ext uri="{FF2B5EF4-FFF2-40B4-BE49-F238E27FC236}">
                <a16:creationId xmlns:a16="http://schemas.microsoft.com/office/drawing/2014/main" id="{02E6D83D-4E81-584B-9E5B-1DC0E72A2104}"/>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4505325" y="1775232"/>
            <a:ext cx="2926080" cy="2926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erson wearing a hat and sunglasses&#10;&#10;Description generated with very high confidence">
            <a:extLst>
              <a:ext uri="{FF2B5EF4-FFF2-40B4-BE49-F238E27FC236}">
                <a16:creationId xmlns:a16="http://schemas.microsoft.com/office/drawing/2014/main" id="{462A1977-C844-4BC7-AA3E-BB176B563302}"/>
              </a:ext>
            </a:extLst>
          </p:cNvPr>
          <p:cNvPicPr>
            <a:picLocks noChangeAspect="1"/>
          </p:cNvPicPr>
          <p:nvPr/>
        </p:nvPicPr>
        <p:blipFill rotWithShape="1">
          <a:blip r:embed="rId4"/>
          <a:srcRect l="4036" r="31772" b="6093"/>
          <a:stretch/>
        </p:blipFill>
        <p:spPr>
          <a:xfrm>
            <a:off x="484705" y="1759992"/>
            <a:ext cx="3015884" cy="2941320"/>
          </a:xfrm>
          <a:prstGeom prst="rect">
            <a:avLst/>
          </a:prstGeom>
        </p:spPr>
      </p:pic>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are we?</a:t>
            </a:r>
          </a:p>
        </p:txBody>
      </p:sp>
      <p:sp>
        <p:nvSpPr>
          <p:cNvPr id="69" name="Shape 69"/>
          <p:cNvSpPr txBox="1">
            <a:spLocks noGrp="1"/>
          </p:cNvSpPr>
          <p:nvPr>
            <p:ph type="subTitle" idx="4294967295"/>
          </p:nvPr>
        </p:nvSpPr>
        <p:spPr>
          <a:xfrm>
            <a:off x="312671" y="4816602"/>
            <a:ext cx="3355089" cy="1760220"/>
          </a:xfrm>
          <a:prstGeom prst="rect">
            <a:avLst/>
          </a:prstGeom>
        </p:spPr>
        <p:txBody>
          <a:bodyPr wrap="square" lIns="121900" tIns="121900" rIns="121900" bIns="121900" anchor="t" anchorCtr="0">
            <a:noAutofit/>
          </a:bodyPr>
          <a:lstStyle/>
          <a:p>
            <a:pPr>
              <a:spcBef>
                <a:spcPts val="0"/>
              </a:spcBef>
              <a:buNone/>
            </a:pPr>
            <a:r>
              <a:rPr lang="en-US" sz="2800" dirty="0">
                <a:solidFill>
                  <a:schemeClr val="bg2"/>
                </a:solidFill>
                <a:latin typeface="Segoe UI Light" panose="020B0502040204020203" pitchFamily="34" charset="0"/>
                <a:ea typeface="Work Sans"/>
                <a:cs typeface="Segoe UI Light" panose="020B0502040204020203" pitchFamily="34" charset="0"/>
                <a:sym typeface="Work Sans"/>
              </a:rPr>
              <a:t>Vince Fabro</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US" sz="1800" dirty="0">
                <a:solidFill>
                  <a:schemeClr val="bg2"/>
                </a:solidFill>
                <a:latin typeface="Segoe UI Light" panose="020B0502040204020203" pitchFamily="34" charset="0"/>
                <a:ea typeface="Work Sans"/>
                <a:cs typeface="Segoe UI Light" panose="020B0502040204020203" pitchFamily="34" charset="0"/>
                <a:sym typeface="Work Sans"/>
              </a:rPr>
              <a:t>Cardinal Solutions</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a:p>
            <a:pPr indent="-93131">
              <a:spcBef>
                <a:spcPts val="0"/>
              </a:spcBef>
              <a:buSzPts val="1100"/>
              <a:buNone/>
            </a:pPr>
            <a:r>
              <a:rPr lang="en-US" sz="1800" dirty="0">
                <a:solidFill>
                  <a:schemeClr val="bg2"/>
                </a:solidFill>
                <a:latin typeface="Segoe UI Light" panose="020B0502040204020203" pitchFamily="34" charset="0"/>
                <a:cs typeface="Segoe UI Light" panose="020B0502040204020203" pitchFamily="34" charset="0"/>
              </a:rPr>
              <a:t>National Cloud Solution Mgr.</a:t>
            </a:r>
            <a:endParaRPr lang="en" sz="1800" dirty="0">
              <a:solidFill>
                <a:schemeClr val="bg2"/>
              </a:solidFill>
              <a:latin typeface="Segoe UI Light" panose="020B0502040204020203" pitchFamily="34" charset="0"/>
              <a:cs typeface="Segoe UI Light" panose="020B0502040204020203" pitchFamily="34" charset="0"/>
            </a:endParaRP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a:t>
            </a:r>
            <a:r>
              <a:rPr lang="en-US" sz="1800" dirty="0" err="1">
                <a:solidFill>
                  <a:schemeClr val="bg2"/>
                </a:solidFill>
                <a:latin typeface="Segoe UI Light" panose="020B0502040204020203" pitchFamily="34" charset="0"/>
                <a:ea typeface="Work Sans"/>
                <a:cs typeface="Segoe UI Light" panose="020B0502040204020203" pitchFamily="34" charset="0"/>
                <a:sym typeface="Work Sans"/>
              </a:rPr>
              <a:t>vfabro</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sp>
        <p:nvSpPr>
          <p:cNvPr id="7" name="Shape 69">
            <a:extLst>
              <a:ext uri="{FF2B5EF4-FFF2-40B4-BE49-F238E27FC236}">
                <a16:creationId xmlns:a16="http://schemas.microsoft.com/office/drawing/2014/main" id="{AFAEF74B-9095-5249-9F20-077D15E66FE6}"/>
              </a:ext>
            </a:extLst>
          </p:cNvPr>
          <p:cNvSpPr txBox="1">
            <a:spLocks/>
          </p:cNvSpPr>
          <p:nvPr/>
        </p:nvSpPr>
        <p:spPr>
          <a:xfrm>
            <a:off x="4313783"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 sz="2800" dirty="0">
                <a:solidFill>
                  <a:schemeClr val="bg1">
                    <a:lumMod val="95000"/>
                  </a:schemeClr>
                </a:solidFill>
                <a:latin typeface="Segoe UI Light" panose="020B0502040204020203" pitchFamily="34" charset="0"/>
                <a:ea typeface="Work Sans"/>
                <a:cs typeface="Segoe UI Light" panose="020B0502040204020203" pitchFamily="34" charset="0"/>
                <a:sym typeface="Work Sans"/>
              </a:rPr>
              <a:t>Joey Schluchter</a:t>
            </a:r>
          </a:p>
          <a:p>
            <a:pPr>
              <a:spcBef>
                <a:spcPts val="0"/>
              </a:spcBef>
              <a:buNone/>
            </a:pPr>
            <a:r>
              <a:rPr lang="en" sz="1800" dirty="0">
                <a:solidFill>
                  <a:schemeClr val="bg1">
                    <a:lumMod val="95000"/>
                  </a:schemeClr>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en" sz="1800" dirty="0">
                <a:solidFill>
                  <a:schemeClr val="bg1">
                    <a:lumMod val="95000"/>
                  </a:schemeClr>
                </a:solidFill>
                <a:latin typeface="Segoe UI Light" panose="020B0502040204020203" pitchFamily="34" charset="0"/>
                <a:cs typeface="Segoe UI Light" panose="020B0502040204020203" pitchFamily="34" charset="0"/>
              </a:rPr>
              <a:t>Azure Global Black Belt Team</a:t>
            </a:r>
          </a:p>
          <a:p>
            <a:pPr indent="-93131">
              <a:spcBef>
                <a:spcPts val="0"/>
              </a:spcBef>
              <a:buSzPts val="1100"/>
              <a:buNone/>
            </a:pPr>
            <a:r>
              <a:rPr lang="en" sz="1800" dirty="0">
                <a:solidFill>
                  <a:schemeClr val="bg1">
                    <a:lumMod val="95000"/>
                  </a:schemeClr>
                </a:solidFill>
                <a:latin typeface="Segoe UI Light" panose="020B0502040204020203" pitchFamily="34" charset="0"/>
                <a:ea typeface="Work Sans"/>
                <a:cs typeface="Segoe UI Light" panose="020B0502040204020203" pitchFamily="34" charset="0"/>
                <a:sym typeface="Work Sans"/>
              </a:rPr>
              <a:t>@</a:t>
            </a:r>
            <a:r>
              <a:rPr lang="en" sz="1800" dirty="0" err="1">
                <a:solidFill>
                  <a:schemeClr val="bg1">
                    <a:lumMod val="95000"/>
                  </a:schemeClr>
                </a:solidFill>
                <a:latin typeface="Segoe UI Light" panose="020B0502040204020203" pitchFamily="34" charset="0"/>
                <a:ea typeface="Work Sans"/>
                <a:cs typeface="Segoe UI Light" panose="020B0502040204020203" pitchFamily="34" charset="0"/>
                <a:sym typeface="Work Sans"/>
              </a:rPr>
              <a:t>sonofjorel</a:t>
            </a:r>
            <a:endParaRPr lang="en" sz="1800" dirty="0">
              <a:solidFill>
                <a:schemeClr val="bg1">
                  <a:lumMod val="95000"/>
                </a:schemeClr>
              </a:solidFill>
              <a:latin typeface="Segoe UI Light" panose="020B0502040204020203" pitchFamily="34" charset="0"/>
              <a:ea typeface="Work Sans"/>
              <a:cs typeface="Segoe UI Light" panose="020B0502040204020203" pitchFamily="34" charset="0"/>
              <a:sym typeface="Work Sans"/>
            </a:endParaRPr>
          </a:p>
        </p:txBody>
      </p:sp>
    </p:spTree>
    <p:extLst>
      <p:ext uri="{BB962C8B-B14F-4D97-AF65-F5344CB8AC3E}">
        <p14:creationId xmlns:p14="http://schemas.microsoft.com/office/powerpoint/2010/main" val="1613409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700" dirty="0">
                <a:solidFill>
                  <a:srgbClr val="666666"/>
                </a:solidFill>
                <a:latin typeface="Segoe UI Light" panose="020B0502040204020203" pitchFamily="34" charset="0"/>
                <a:cs typeface="Segoe UI Light" panose="020B0502040204020203" pitchFamily="34" charset="0"/>
              </a:rPr>
              <a:t>Agenda</a:t>
            </a:r>
            <a:endParaRPr lang="en" sz="4700" dirty="0">
              <a:solidFill>
                <a:schemeClr val="bg2"/>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id="{3752C8FB-E21C-6B40-BB7A-B898DDB76836}"/>
              </a:ext>
            </a:extLst>
          </p:cNvPr>
          <p:cNvGrpSpPr/>
          <p:nvPr/>
        </p:nvGrpSpPr>
        <p:grpSpPr>
          <a:xfrm>
            <a:off x="1244990" y="1440218"/>
            <a:ext cx="9473288" cy="4852314"/>
            <a:chOff x="680440" y="1267498"/>
            <a:chExt cx="9473288" cy="4852314"/>
          </a:xfrm>
        </p:grpSpPr>
        <p:sp>
          <p:nvSpPr>
            <p:cNvPr id="8" name="Rectangle: Rounded Corners 27">
              <a:extLst>
                <a:ext uri="{FF2B5EF4-FFF2-40B4-BE49-F238E27FC236}">
                  <a16:creationId xmlns:a16="http://schemas.microsoft.com/office/drawing/2014/main"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8:30 – 9:00</a:t>
              </a:r>
            </a:p>
          </p:txBody>
        </p:sp>
        <p:sp>
          <p:nvSpPr>
            <p:cNvPr id="9" name="Rectangle: Rounded Corners 45">
              <a:extLst>
                <a:ext uri="{FF2B5EF4-FFF2-40B4-BE49-F238E27FC236}">
                  <a16:creationId xmlns:a16="http://schemas.microsoft.com/office/drawing/2014/main"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9:00 – 9:45</a:t>
              </a:r>
              <a:endParaRPr lang="en-US" sz="2353" dirty="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id="{1E204B94-29A6-E84B-8FC6-E49AED87D094}"/>
                </a:ext>
              </a:extLst>
            </p:cNvPr>
            <p:cNvSpPr/>
            <p:nvPr/>
          </p:nvSpPr>
          <p:spPr bwMode="auto">
            <a:xfrm>
              <a:off x="680440" y="1267498"/>
              <a:ext cx="9473288" cy="324241"/>
            </a:xfrm>
            <a:prstGeom prst="roundRect">
              <a:avLst>
                <a:gd name="adj" fmla="val 3125"/>
              </a:avLst>
            </a:prstGeom>
            <a:solidFill>
              <a:schemeClr val="tx1">
                <a:lumMod val="20000"/>
                <a:lumOff val="80000"/>
              </a:schemeClr>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200" b="1" dirty="0">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058EE8FA-9ABE-1C44-82C1-2B4D4BF50BC1}"/>
                </a:ext>
              </a:extLst>
            </p:cNvPr>
            <p:cNvSpPr txBox="1"/>
            <p:nvPr/>
          </p:nvSpPr>
          <p:spPr>
            <a:xfrm>
              <a:off x="2528808" y="1279421"/>
              <a:ext cx="551241" cy="276999"/>
            </a:xfrm>
            <a:prstGeom prst="rect">
              <a:avLst/>
            </a:prstGeom>
            <a:noFill/>
          </p:spPr>
          <p:txBody>
            <a:bodyPr wrap="none" rtlCol="0">
              <a:spAutoFit/>
            </a:bodyPr>
            <a:lstStyle/>
            <a:p>
              <a:r>
                <a:rPr lang="en-US" sz="1200" b="1" dirty="0">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id="{29BD59CF-08BA-7648-B8EB-30BFDF0DABB7}"/>
                </a:ext>
              </a:extLst>
            </p:cNvPr>
            <p:cNvSpPr txBox="1"/>
            <p:nvPr/>
          </p:nvSpPr>
          <p:spPr>
            <a:xfrm>
              <a:off x="2528806" y="1705018"/>
              <a:ext cx="187057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Breakfast and get settled</a:t>
              </a:r>
            </a:p>
          </p:txBody>
        </p:sp>
        <p:sp>
          <p:nvSpPr>
            <p:cNvPr id="21" name="TextBox 20">
              <a:extLst>
                <a:ext uri="{FF2B5EF4-FFF2-40B4-BE49-F238E27FC236}">
                  <a16:creationId xmlns:a16="http://schemas.microsoft.com/office/drawing/2014/main" id="{F06C4768-A1F6-5E4D-B722-4211E75B4100}"/>
                </a:ext>
              </a:extLst>
            </p:cNvPr>
            <p:cNvSpPr txBox="1"/>
            <p:nvPr/>
          </p:nvSpPr>
          <p:spPr>
            <a:xfrm>
              <a:off x="2528807" y="2114078"/>
              <a:ext cx="358649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Cloud Native Applications, Containers, and Docker</a:t>
              </a:r>
            </a:p>
          </p:txBody>
        </p:sp>
        <p:sp>
          <p:nvSpPr>
            <p:cNvPr id="22" name="Rectangle: Rounded Corners 27">
              <a:extLst>
                <a:ext uri="{FF2B5EF4-FFF2-40B4-BE49-F238E27FC236}">
                  <a16:creationId xmlns:a16="http://schemas.microsoft.com/office/drawing/2014/main"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a:solidFill>
                    <a:srgbClr val="505050"/>
                  </a:solidFill>
                  <a:latin typeface="Segoe UI"/>
                  <a:cs typeface="Segoe UI" pitchFamily="34" charset="0"/>
                </a:rPr>
                <a:t>9</a:t>
              </a: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:45 – 11:00</a:t>
              </a:r>
            </a:p>
          </p:txBody>
        </p:sp>
        <p:sp>
          <p:nvSpPr>
            <p:cNvPr id="23" name="Rectangle: Rounded Corners 45">
              <a:extLst>
                <a:ext uri="{FF2B5EF4-FFF2-40B4-BE49-F238E27FC236}">
                  <a16:creationId xmlns:a16="http://schemas.microsoft.com/office/drawing/2014/main"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11:00 – 11:45</a:t>
              </a:r>
              <a:endParaRPr lang="en-US" sz="2353" dirty="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101E7A76-FF68-2943-8EC1-FF6FE62FE1FA}"/>
                </a:ext>
              </a:extLst>
            </p:cNvPr>
            <p:cNvSpPr txBox="1"/>
            <p:nvPr/>
          </p:nvSpPr>
          <p:spPr>
            <a:xfrm>
              <a:off x="2528805" y="253617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1, 2</a:t>
              </a:r>
            </a:p>
          </p:txBody>
        </p:sp>
        <p:sp>
          <p:nvSpPr>
            <p:cNvPr id="25" name="TextBox 24">
              <a:extLst>
                <a:ext uri="{FF2B5EF4-FFF2-40B4-BE49-F238E27FC236}">
                  <a16:creationId xmlns:a16="http://schemas.microsoft.com/office/drawing/2014/main" id="{7B526B4A-E1A7-3344-8989-9C64FC241247}"/>
                </a:ext>
              </a:extLst>
            </p:cNvPr>
            <p:cNvSpPr txBox="1"/>
            <p:nvPr/>
          </p:nvSpPr>
          <p:spPr>
            <a:xfrm>
              <a:off x="2528806" y="2945234"/>
              <a:ext cx="491153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Kubernetes Overview, Azure Kubernetes Service, Kubernetes Concepts</a:t>
              </a:r>
            </a:p>
          </p:txBody>
        </p:sp>
        <p:sp>
          <p:nvSpPr>
            <p:cNvPr id="26" name="Rectangle: Rounded Corners 27">
              <a:extLst>
                <a:ext uri="{FF2B5EF4-FFF2-40B4-BE49-F238E27FC236}">
                  <a16:creationId xmlns:a16="http://schemas.microsoft.com/office/drawing/2014/main"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11:45 </a:t>
              </a:r>
            </a:p>
          </p:txBody>
        </p:sp>
        <p:sp>
          <p:nvSpPr>
            <p:cNvPr id="27" name="Rectangle: Rounded Corners 45">
              <a:extLst>
                <a:ext uri="{FF2B5EF4-FFF2-40B4-BE49-F238E27FC236}">
                  <a16:creationId xmlns:a16="http://schemas.microsoft.com/office/drawing/2014/main"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11:45 – 1:00</a:t>
              </a:r>
              <a:endParaRPr lang="en-US" sz="2353" dirty="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C2775955-4D1F-EB42-82DF-9C2A2C8EB300}"/>
                </a:ext>
              </a:extLst>
            </p:cNvPr>
            <p:cNvSpPr txBox="1"/>
            <p:nvPr/>
          </p:nvSpPr>
          <p:spPr>
            <a:xfrm>
              <a:off x="2528805" y="3347205"/>
              <a:ext cx="1280222"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Working Lunch</a:t>
              </a:r>
            </a:p>
          </p:txBody>
        </p:sp>
        <p:sp>
          <p:nvSpPr>
            <p:cNvPr id="29" name="TextBox 28">
              <a:extLst>
                <a:ext uri="{FF2B5EF4-FFF2-40B4-BE49-F238E27FC236}">
                  <a16:creationId xmlns:a16="http://schemas.microsoft.com/office/drawing/2014/main" id="{7BF06DD5-E494-E74F-87F1-D5E082B6F762}"/>
                </a:ext>
              </a:extLst>
            </p:cNvPr>
            <p:cNvSpPr txBox="1"/>
            <p:nvPr/>
          </p:nvSpPr>
          <p:spPr>
            <a:xfrm>
              <a:off x="2528806" y="3756265"/>
              <a:ext cx="1917513"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3, 4, 5</a:t>
              </a:r>
            </a:p>
          </p:txBody>
        </p:sp>
        <p:sp>
          <p:nvSpPr>
            <p:cNvPr id="30" name="Rectangle: Rounded Corners 27">
              <a:extLst>
                <a:ext uri="{FF2B5EF4-FFF2-40B4-BE49-F238E27FC236}">
                  <a16:creationId xmlns:a16="http://schemas.microsoft.com/office/drawing/2014/main"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1:00 – 1:15 </a:t>
              </a:r>
            </a:p>
          </p:txBody>
        </p:sp>
        <p:sp>
          <p:nvSpPr>
            <p:cNvPr id="31" name="Rectangle: Rounded Corners 45">
              <a:extLst>
                <a:ext uri="{FF2B5EF4-FFF2-40B4-BE49-F238E27FC236}">
                  <a16:creationId xmlns:a16="http://schemas.microsoft.com/office/drawing/2014/main"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1:15– 2:15</a:t>
              </a:r>
              <a:endParaRPr lang="en-US" sz="2353"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0ECF2E70-D303-8A4F-964B-6033E0B8DCCB}"/>
                </a:ext>
              </a:extLst>
            </p:cNvPr>
            <p:cNvSpPr txBox="1"/>
            <p:nvPr/>
          </p:nvSpPr>
          <p:spPr>
            <a:xfrm>
              <a:off x="2528805" y="4175004"/>
              <a:ext cx="7092776"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Azure Containers Deep Dive: ACI, Open Service Broker, and more. Operations / Management Concepts</a:t>
              </a:r>
            </a:p>
          </p:txBody>
        </p:sp>
        <p:sp>
          <p:nvSpPr>
            <p:cNvPr id="33" name="TextBox 32">
              <a:extLst>
                <a:ext uri="{FF2B5EF4-FFF2-40B4-BE49-F238E27FC236}">
                  <a16:creationId xmlns:a16="http://schemas.microsoft.com/office/drawing/2014/main" id="{23A845F3-6503-5341-A9EA-3B31529EF418}"/>
                </a:ext>
              </a:extLst>
            </p:cNvPr>
            <p:cNvSpPr txBox="1"/>
            <p:nvPr/>
          </p:nvSpPr>
          <p:spPr>
            <a:xfrm>
              <a:off x="2528806" y="458406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6, 7</a:t>
              </a:r>
            </a:p>
          </p:txBody>
        </p:sp>
        <p:sp>
          <p:nvSpPr>
            <p:cNvPr id="34" name="Rectangle: Rounded Corners 27">
              <a:extLst>
                <a:ext uri="{FF2B5EF4-FFF2-40B4-BE49-F238E27FC236}">
                  <a16:creationId xmlns:a16="http://schemas.microsoft.com/office/drawing/2014/main"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5" name="Rectangle: Rounded Corners 45">
              <a:extLst>
                <a:ext uri="{FF2B5EF4-FFF2-40B4-BE49-F238E27FC236}">
                  <a16:creationId xmlns:a16="http://schemas.microsoft.com/office/drawing/2014/main"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2:45 – 4:00</a:t>
              </a:r>
              <a:endParaRPr lang="en-US" sz="2353" dirty="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7E5BF7B-897F-AD40-8E2F-FE1B3F72AD7F}"/>
                </a:ext>
              </a:extLst>
            </p:cNvPr>
            <p:cNvSpPr txBox="1"/>
            <p:nvPr/>
          </p:nvSpPr>
          <p:spPr>
            <a:xfrm>
              <a:off x="2528805" y="4999710"/>
              <a:ext cx="468102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Managing Storage and State, and utilizing Azure PaaS (</a:t>
              </a:r>
              <a:r>
                <a:rPr lang="en-US" sz="1200" dirty="0" err="1">
                  <a:solidFill>
                    <a:srgbClr val="666666"/>
                  </a:solidFill>
                  <a:latin typeface="Segoe UI" panose="020B0502040204020203" pitchFamily="34" charset="0"/>
                  <a:cs typeface="Segoe UI" panose="020B0502040204020203" pitchFamily="34" charset="0"/>
                </a:rPr>
                <a:t>CosmosDB</a:t>
              </a:r>
              <a:r>
                <a:rPr lang="en-US" sz="1200" dirty="0">
                  <a:solidFill>
                    <a:srgbClr val="666666"/>
                  </a:solidFill>
                  <a:latin typeface="Segoe UI" panose="020B0502040204020203" pitchFamily="34" charset="0"/>
                  <a:cs typeface="Segoe UI" panose="020B0502040204020203" pitchFamily="34" charset="0"/>
                </a:rPr>
                <a:t>)</a:t>
              </a:r>
              <a:endParaRPr lang="en-US" sz="1200" b="1" dirty="0">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A059D9E5-D7F4-734D-B7AD-1895FD7ED952}"/>
                </a:ext>
              </a:extLst>
            </p:cNvPr>
            <p:cNvSpPr txBox="1"/>
            <p:nvPr/>
          </p:nvSpPr>
          <p:spPr>
            <a:xfrm>
              <a:off x="2528806" y="5408770"/>
              <a:ext cx="2005677"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8, 9, 10</a:t>
              </a:r>
            </a:p>
          </p:txBody>
        </p:sp>
        <p:sp>
          <p:nvSpPr>
            <p:cNvPr id="38" name="Rectangle: Rounded Corners 27">
              <a:extLst>
                <a:ext uri="{FF2B5EF4-FFF2-40B4-BE49-F238E27FC236}">
                  <a16:creationId xmlns:a16="http://schemas.microsoft.com/office/drawing/2014/main"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9" name="TextBox 38">
              <a:extLst>
                <a:ext uri="{FF2B5EF4-FFF2-40B4-BE49-F238E27FC236}">
                  <a16:creationId xmlns:a16="http://schemas.microsoft.com/office/drawing/2014/main" id="{6D06B3D1-3709-1744-A916-04D5E45ACD1F}"/>
                </a:ext>
              </a:extLst>
            </p:cNvPr>
            <p:cNvSpPr txBox="1"/>
            <p:nvPr/>
          </p:nvSpPr>
          <p:spPr>
            <a:xfrm>
              <a:off x="2528805" y="5823310"/>
              <a:ext cx="2230804"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Q&amp;A, wrap-up, and next steps</a:t>
              </a:r>
              <a:endParaRPr lang="en-US" sz="1200" b="1" dirty="0">
                <a:solidFill>
                  <a:srgbClr val="666666"/>
                </a:solidFill>
                <a:latin typeface="Segoe UI" panose="020B0502040204020203" pitchFamily="34" charset="0"/>
                <a:cs typeface="Segoe UI" panose="020B0502040204020203" pitchFamily="34" charset="0"/>
              </a:endParaRPr>
            </a:p>
          </p:txBody>
        </p:sp>
      </p:grpSp>
      <p:sp>
        <p:nvSpPr>
          <p:cNvPr id="40" name="Arrow: Right 39">
            <a:extLst>
              <a:ext uri="{FF2B5EF4-FFF2-40B4-BE49-F238E27FC236}">
                <a16:creationId xmlns:a16="http://schemas.microsoft.com/office/drawing/2014/main" id="{1DCEAA4B-1C3E-40F0-9AA3-CBB8AB9D5B99}"/>
              </a:ext>
            </a:extLst>
          </p:cNvPr>
          <p:cNvSpPr/>
          <p:nvPr/>
        </p:nvSpPr>
        <p:spPr bwMode="auto">
          <a:xfrm>
            <a:off x="401126" y="2490795"/>
            <a:ext cx="755410" cy="32424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2044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C5C9695-E8C6-4933-B672-844ACA8C3C7B}"/>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ECFD172-51DC-4CBE-9A3D-5214D0F1252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066B503D-A701-4524-8A42-F9C3733B399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950ADBE9-B510-4875-A809-F6A5ED878942}"/>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2E9224A-924A-4ADF-8BB5-BC4C148BF562}"/>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4581623D-504E-46BD-B791-F3C7C248BD5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30C40DE-08F5-4B19-92F5-40A34B64A50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4000" b="-14000"/>
          </a:stretch>
        </a:blipFill>
        <a:effectLst/>
      </p:bgPr>
    </p:bg>
    <p:spTree>
      <p:nvGrpSpPr>
        <p:cNvPr id="1" name=""/>
        <p:cNvGrpSpPr/>
        <p:nvPr/>
      </p:nvGrpSpPr>
      <p:grpSpPr>
        <a:xfrm>
          <a:off x="0" y="0"/>
          <a:ext cx="0" cy="0"/>
          <a:chOff x="0" y="0"/>
          <a:chExt cx="0" cy="0"/>
        </a:xfrm>
      </p:grpSpPr>
      <p:sp>
        <p:nvSpPr>
          <p:cNvPr id="2" name="TextBox 1"/>
          <p:cNvSpPr txBox="1"/>
          <p:nvPr/>
        </p:nvSpPr>
        <p:spPr>
          <a:xfrm>
            <a:off x="369986" y="5478879"/>
            <a:ext cx="11548151" cy="1089529"/>
          </a:xfrm>
          <a:prstGeom prst="rect">
            <a:avLst/>
          </a:prstGeom>
          <a:noFill/>
        </p:spPr>
        <p:txBody>
          <a:bodyPr wrap="square" rtlCol="0">
            <a:spAutoFit/>
          </a:bodyPr>
          <a:lstStyle/>
          <a:p>
            <a:pPr>
              <a:lnSpc>
                <a:spcPct val="90000"/>
              </a:lnSpc>
              <a:spcBef>
                <a:spcPct val="0"/>
              </a:spcBef>
            </a:pPr>
            <a:r>
              <a:rPr lang="en-US" sz="3600" i="1" dirty="0">
                <a:solidFill>
                  <a:schemeClr val="bg1"/>
                </a:solidFill>
                <a:latin typeface="+mj-lt"/>
              </a:rPr>
              <a:t>“Distributed apps are sufficiently complicated that they need to be flown by the instruments”</a:t>
            </a:r>
          </a:p>
        </p:txBody>
      </p:sp>
    </p:spTree>
    <p:extLst>
      <p:ext uri="{BB962C8B-B14F-4D97-AF65-F5344CB8AC3E}">
        <p14:creationId xmlns:p14="http://schemas.microsoft.com/office/powerpoint/2010/main" val="2082394896"/>
      </p:ext>
    </p:extLst>
  </p:cSld>
  <p:clrMapOvr>
    <a:overrideClrMapping bg1="lt1" tx1="dk1" bg2="lt2" tx2="dk2" accent1="accent1" accent2="accent2" accent3="accent3" accent4="accent4" accent5="accent5" accent6="accent6" hlink="hlink" folHlink="folHlink"/>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F88D7D98-2C09-4006-95A3-86A13A32DEFA}"/>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D80E115A-6376-4F37-A574-363E234B7F1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78268000-00F7-45D7-A0A4-14BA431293E5}"/>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FED64575-8A09-4C87-A316-C177AB28C0EE}"/>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4A4A39B3-4664-4F95-94E4-6055BAE9949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C3198EC0-E622-4906-924D-C7AB33E50DBA}"/>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C184F8F0-302C-4377-A276-FBF1A7FC2D5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BF1722-17F9-4DAC-AFA0-AAC119FBD7DB}"/>
              </a:ext>
            </a:extLst>
          </p:cNvPr>
          <p:cNvSpPr>
            <a:spLocks noGrp="1"/>
          </p:cNvSpPr>
          <p:nvPr>
            <p:ph idx="1"/>
          </p:nvPr>
        </p:nvSpPr>
        <p:spPr/>
        <p:txBody>
          <a:bodyPr/>
          <a:lstStyle/>
          <a:p>
            <a:endParaRPr lang="en-US"/>
          </a:p>
        </p:txBody>
      </p:sp>
      <p:sp>
        <p:nvSpPr>
          <p:cNvPr id="6" name="Title 5"/>
          <p:cNvSpPr>
            <a:spLocks noGrp="1"/>
          </p:cNvSpPr>
          <p:nvPr>
            <p:ph type="title"/>
          </p:nvPr>
        </p:nvSpPr>
        <p:spPr/>
        <p:txBody>
          <a:bodyPr/>
          <a:lstStyle/>
          <a:p>
            <a:pPr algn="ctr"/>
            <a:r>
              <a:rPr lang="en-US" dirty="0"/>
              <a:t>FAST FACTS</a:t>
            </a:r>
          </a:p>
        </p:txBody>
      </p:sp>
      <p:sp>
        <p:nvSpPr>
          <p:cNvPr id="8" name="Rectangle 7">
            <a:extLst>
              <a:ext uri="{FF2B5EF4-FFF2-40B4-BE49-F238E27FC236}">
                <a16:creationId xmlns:a16="http://schemas.microsoft.com/office/drawing/2014/main" id="{632209C6-9327-4A11-946C-37E9DEBBBD2F}"/>
              </a:ext>
            </a:extLst>
          </p:cNvPr>
          <p:cNvSpPr/>
          <p:nvPr/>
        </p:nvSpPr>
        <p:spPr>
          <a:xfrm>
            <a:off x="0" y="1196502"/>
            <a:ext cx="12192000" cy="2071992"/>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9" name="Triangle 15">
            <a:extLst>
              <a:ext uri="{FF2B5EF4-FFF2-40B4-BE49-F238E27FC236}">
                <a16:creationId xmlns:a16="http://schemas.microsoft.com/office/drawing/2014/main" id="{35260DC4-FFE4-4AAB-9B5A-DB079E5C0B95}"/>
              </a:ext>
            </a:extLst>
          </p:cNvPr>
          <p:cNvSpPr/>
          <p:nvPr/>
        </p:nvSpPr>
        <p:spPr>
          <a:xfrm rot="10800000">
            <a:off x="1414533" y="3168601"/>
            <a:ext cx="466927" cy="252920"/>
          </a:xfrm>
          <a:prstGeom prst="triangle">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16">
            <a:extLst>
              <a:ext uri="{FF2B5EF4-FFF2-40B4-BE49-F238E27FC236}">
                <a16:creationId xmlns:a16="http://schemas.microsoft.com/office/drawing/2014/main" id="{C1F8DD66-1A51-453E-BED9-21E163B5FE11}"/>
              </a:ext>
            </a:extLst>
          </p:cNvPr>
          <p:cNvSpPr/>
          <p:nvPr/>
        </p:nvSpPr>
        <p:spPr>
          <a:xfrm rot="10800000">
            <a:off x="4334734" y="3143638"/>
            <a:ext cx="466927" cy="252920"/>
          </a:xfrm>
          <a:prstGeom prst="triangle">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7">
            <a:extLst>
              <a:ext uri="{FF2B5EF4-FFF2-40B4-BE49-F238E27FC236}">
                <a16:creationId xmlns:a16="http://schemas.microsoft.com/office/drawing/2014/main" id="{D9CB7749-117E-42B2-99BE-45C5CB22B675}"/>
              </a:ext>
            </a:extLst>
          </p:cNvPr>
          <p:cNvSpPr/>
          <p:nvPr/>
        </p:nvSpPr>
        <p:spPr>
          <a:xfrm rot="10800000">
            <a:off x="7254935" y="3143638"/>
            <a:ext cx="466927" cy="252920"/>
          </a:xfrm>
          <a:prstGeom prst="triangle">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8">
            <a:extLst>
              <a:ext uri="{FF2B5EF4-FFF2-40B4-BE49-F238E27FC236}">
                <a16:creationId xmlns:a16="http://schemas.microsoft.com/office/drawing/2014/main" id="{9E600CAF-C30B-4315-876F-5493C2D172B2}"/>
              </a:ext>
            </a:extLst>
          </p:cNvPr>
          <p:cNvSpPr/>
          <p:nvPr/>
        </p:nvSpPr>
        <p:spPr>
          <a:xfrm rot="10800000">
            <a:off x="10175135" y="3143638"/>
            <a:ext cx="466927" cy="252920"/>
          </a:xfrm>
          <a:prstGeom prst="triangle">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2569698-A897-49A5-BAF5-97604076E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989" y="1499914"/>
            <a:ext cx="1721941" cy="1606825"/>
          </a:xfrm>
          <a:prstGeom prst="rect">
            <a:avLst/>
          </a:prstGeom>
        </p:spPr>
      </p:pic>
      <p:pic>
        <p:nvPicPr>
          <p:cNvPr id="14" name="Picture 13">
            <a:extLst>
              <a:ext uri="{FF2B5EF4-FFF2-40B4-BE49-F238E27FC236}">
                <a16:creationId xmlns:a16="http://schemas.microsoft.com/office/drawing/2014/main" id="{34E46C47-AABD-4746-B704-014A553DB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597" y="1495118"/>
            <a:ext cx="1717144" cy="1611621"/>
          </a:xfrm>
          <a:prstGeom prst="rect">
            <a:avLst/>
          </a:prstGeom>
        </p:spPr>
      </p:pic>
      <p:pic>
        <p:nvPicPr>
          <p:cNvPr id="15" name="Picture 14">
            <a:extLst>
              <a:ext uri="{FF2B5EF4-FFF2-40B4-BE49-F238E27FC236}">
                <a16:creationId xmlns:a16="http://schemas.microsoft.com/office/drawing/2014/main" id="{9840CA36-2773-4F83-BB67-8DCE2B5B0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027" y="1536812"/>
            <a:ext cx="1721941" cy="1606825"/>
          </a:xfrm>
          <a:prstGeom prst="rect">
            <a:avLst/>
          </a:prstGeom>
        </p:spPr>
      </p:pic>
      <p:sp>
        <p:nvSpPr>
          <p:cNvPr id="16" name="Content Placeholder 6">
            <a:extLst>
              <a:ext uri="{FF2B5EF4-FFF2-40B4-BE49-F238E27FC236}">
                <a16:creationId xmlns:a16="http://schemas.microsoft.com/office/drawing/2014/main" id="{8BF792D4-086E-4C35-8640-9A7B2DF48E04}"/>
              </a:ext>
            </a:extLst>
          </p:cNvPr>
          <p:cNvSpPr txBox="1">
            <a:spLocks/>
          </p:cNvSpPr>
          <p:nvPr/>
        </p:nvSpPr>
        <p:spPr>
          <a:xfrm>
            <a:off x="403964" y="3900793"/>
            <a:ext cx="2517742" cy="27723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800" b="0" i="0" kern="1200">
                <a:solidFill>
                  <a:schemeClr val="accent2"/>
                </a:solidFill>
                <a:latin typeface="Open Sans" charset="0"/>
                <a:ea typeface="Open Sans" charset="0"/>
                <a:cs typeface="Open Sans" charset="0"/>
              </a:defRPr>
            </a:lvl1pPr>
            <a:lvl2pPr marL="457200" indent="0" algn="l" defTabSz="914400" rtl="0" eaLnBrk="1" latinLnBrk="0" hangingPunct="1">
              <a:lnSpc>
                <a:spcPct val="90000"/>
              </a:lnSpc>
              <a:spcBef>
                <a:spcPts val="500"/>
              </a:spcBef>
              <a:buFont typeface="Arial"/>
              <a:buNone/>
              <a:defRPr sz="2000" b="0" i="0" kern="1200">
                <a:solidFill>
                  <a:schemeClr val="tx1">
                    <a:tint val="75000"/>
                  </a:schemeClr>
                </a:solidFill>
                <a:latin typeface="Open Sans" charset="0"/>
                <a:ea typeface="Open Sans" charset="0"/>
                <a:cs typeface="Open Sans" charset="0"/>
              </a:defRPr>
            </a:lvl2pPr>
            <a:lvl3pPr marL="914400" indent="0" algn="l" defTabSz="914400" rtl="0" eaLnBrk="1" latinLnBrk="0" hangingPunct="1">
              <a:lnSpc>
                <a:spcPct val="90000"/>
              </a:lnSpc>
              <a:spcBef>
                <a:spcPts val="500"/>
              </a:spcBef>
              <a:buFont typeface="Arial"/>
              <a:buNone/>
              <a:defRPr sz="1800" b="0" i="0" kern="1200">
                <a:solidFill>
                  <a:schemeClr val="tx1">
                    <a:tint val="75000"/>
                  </a:schemeClr>
                </a:solidFill>
                <a:latin typeface="Open Sans" charset="0"/>
                <a:ea typeface="Open Sans" charset="0"/>
                <a:cs typeface="Open Sans" charset="0"/>
              </a:defRPr>
            </a:lvl3pPr>
            <a:lvl4pPr marL="13716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4pPr>
            <a:lvl5pPr marL="18288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2000" b="1" dirty="0">
                <a:solidFill>
                  <a:schemeClr val="tx1"/>
                </a:solidFill>
              </a:rPr>
              <a:t>22 Years</a:t>
            </a:r>
          </a:p>
          <a:p>
            <a:pPr>
              <a:lnSpc>
                <a:spcPct val="100000"/>
              </a:lnSpc>
            </a:pPr>
            <a:r>
              <a:rPr lang="en-US" sz="1400" dirty="0">
                <a:solidFill>
                  <a:schemeClr val="tx1"/>
                </a:solidFill>
                <a:latin typeface="Open Sans Light" charset="0"/>
                <a:ea typeface="Open Sans Light" charset="0"/>
                <a:cs typeface="Open Sans Light" charset="0"/>
              </a:rPr>
              <a:t>Of creative technology solutions that advance businesses.</a:t>
            </a:r>
          </a:p>
          <a:p>
            <a:pPr>
              <a:lnSpc>
                <a:spcPct val="100000"/>
              </a:lnSpc>
            </a:pPr>
            <a:endParaRPr lang="en-US" sz="1400" dirty="0">
              <a:solidFill>
                <a:schemeClr val="tx1"/>
              </a:solidFill>
            </a:endParaRPr>
          </a:p>
        </p:txBody>
      </p:sp>
      <p:sp>
        <p:nvSpPr>
          <p:cNvPr id="17" name="Content Placeholder 6">
            <a:extLst>
              <a:ext uri="{FF2B5EF4-FFF2-40B4-BE49-F238E27FC236}">
                <a16:creationId xmlns:a16="http://schemas.microsoft.com/office/drawing/2014/main" id="{3681225E-6F68-436C-B294-86B7C54871B3}"/>
              </a:ext>
            </a:extLst>
          </p:cNvPr>
          <p:cNvSpPr txBox="1">
            <a:spLocks/>
          </p:cNvSpPr>
          <p:nvPr/>
        </p:nvSpPr>
        <p:spPr>
          <a:xfrm>
            <a:off x="3353142" y="3900793"/>
            <a:ext cx="2517742" cy="27723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800" b="0" i="0" kern="1200">
                <a:solidFill>
                  <a:schemeClr val="accent2"/>
                </a:solidFill>
                <a:latin typeface="Open Sans" charset="0"/>
                <a:ea typeface="Open Sans" charset="0"/>
                <a:cs typeface="Open Sans" charset="0"/>
              </a:defRPr>
            </a:lvl1pPr>
            <a:lvl2pPr marL="457200" indent="0" algn="l" defTabSz="914400" rtl="0" eaLnBrk="1" latinLnBrk="0" hangingPunct="1">
              <a:lnSpc>
                <a:spcPct val="90000"/>
              </a:lnSpc>
              <a:spcBef>
                <a:spcPts val="500"/>
              </a:spcBef>
              <a:buFont typeface="Arial"/>
              <a:buNone/>
              <a:defRPr sz="2000" b="0" i="0" kern="1200">
                <a:solidFill>
                  <a:schemeClr val="tx1">
                    <a:tint val="75000"/>
                  </a:schemeClr>
                </a:solidFill>
                <a:latin typeface="Open Sans" charset="0"/>
                <a:ea typeface="Open Sans" charset="0"/>
                <a:cs typeface="Open Sans" charset="0"/>
              </a:defRPr>
            </a:lvl2pPr>
            <a:lvl3pPr marL="914400" indent="0" algn="l" defTabSz="914400" rtl="0" eaLnBrk="1" latinLnBrk="0" hangingPunct="1">
              <a:lnSpc>
                <a:spcPct val="90000"/>
              </a:lnSpc>
              <a:spcBef>
                <a:spcPts val="500"/>
              </a:spcBef>
              <a:buFont typeface="Arial"/>
              <a:buNone/>
              <a:defRPr sz="1800" b="0" i="0" kern="1200">
                <a:solidFill>
                  <a:schemeClr val="tx1">
                    <a:tint val="75000"/>
                  </a:schemeClr>
                </a:solidFill>
                <a:latin typeface="Open Sans" charset="0"/>
                <a:ea typeface="Open Sans" charset="0"/>
                <a:cs typeface="Open Sans" charset="0"/>
              </a:defRPr>
            </a:lvl3pPr>
            <a:lvl4pPr marL="13716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4pPr>
            <a:lvl5pPr marL="18288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2000" b="1" dirty="0">
                <a:solidFill>
                  <a:schemeClr val="tx1"/>
                </a:solidFill>
              </a:rPr>
              <a:t>500</a:t>
            </a:r>
          </a:p>
          <a:p>
            <a:pPr>
              <a:lnSpc>
                <a:spcPct val="100000"/>
              </a:lnSpc>
            </a:pPr>
            <a:r>
              <a:rPr lang="en-US" sz="1400" dirty="0">
                <a:solidFill>
                  <a:schemeClr val="tx1"/>
                </a:solidFill>
                <a:latin typeface="Open Sans Light" charset="0"/>
                <a:ea typeface="Open Sans Light" charset="0"/>
                <a:cs typeface="Open Sans Light" charset="0"/>
              </a:rPr>
              <a:t>Happy, dedicated employees</a:t>
            </a:r>
          </a:p>
          <a:p>
            <a:pPr>
              <a:lnSpc>
                <a:spcPct val="100000"/>
              </a:lnSpc>
            </a:pPr>
            <a:endParaRPr lang="en-US" sz="1400" dirty="0">
              <a:solidFill>
                <a:schemeClr val="tx1"/>
              </a:solidFill>
              <a:latin typeface="Open Sans Light" charset="0"/>
              <a:ea typeface="Open Sans Light" charset="0"/>
              <a:cs typeface="Open Sans Light" charset="0"/>
            </a:endParaRPr>
          </a:p>
          <a:p>
            <a:r>
              <a:rPr lang="en-US" sz="2000" b="1" dirty="0">
                <a:solidFill>
                  <a:schemeClr val="tx1"/>
                </a:solidFill>
              </a:rPr>
              <a:t>$70M</a:t>
            </a:r>
          </a:p>
          <a:p>
            <a:pPr>
              <a:lnSpc>
                <a:spcPct val="100000"/>
              </a:lnSpc>
            </a:pPr>
            <a:r>
              <a:rPr lang="en-US" sz="1400" dirty="0">
                <a:solidFill>
                  <a:schemeClr val="tx1"/>
                </a:solidFill>
                <a:latin typeface="Open Sans Light" charset="0"/>
                <a:ea typeface="Open Sans Light" charset="0"/>
                <a:cs typeface="Open Sans Light" charset="0"/>
              </a:rPr>
              <a:t>Revenue</a:t>
            </a:r>
          </a:p>
          <a:p>
            <a:pPr>
              <a:lnSpc>
                <a:spcPct val="100000"/>
              </a:lnSpc>
            </a:pPr>
            <a:endParaRPr lang="en-US" sz="1400" dirty="0">
              <a:solidFill>
                <a:schemeClr val="tx1"/>
              </a:solidFill>
              <a:latin typeface="Open Sans Light" charset="0"/>
              <a:ea typeface="Open Sans Light" charset="0"/>
              <a:cs typeface="Open Sans Light" charset="0"/>
            </a:endParaRPr>
          </a:p>
          <a:p>
            <a:pPr>
              <a:lnSpc>
                <a:spcPct val="100000"/>
              </a:lnSpc>
            </a:pPr>
            <a:endParaRPr lang="en-US" sz="1400" dirty="0">
              <a:solidFill>
                <a:schemeClr val="tx1"/>
              </a:solidFill>
            </a:endParaRPr>
          </a:p>
        </p:txBody>
      </p:sp>
      <p:sp>
        <p:nvSpPr>
          <p:cNvPr id="18" name="Content Placeholder 6">
            <a:extLst>
              <a:ext uri="{FF2B5EF4-FFF2-40B4-BE49-F238E27FC236}">
                <a16:creationId xmlns:a16="http://schemas.microsoft.com/office/drawing/2014/main" id="{F0175721-0078-4A03-B6F2-B78AF6043996}"/>
              </a:ext>
            </a:extLst>
          </p:cNvPr>
          <p:cNvSpPr txBox="1">
            <a:spLocks/>
          </p:cNvSpPr>
          <p:nvPr/>
        </p:nvSpPr>
        <p:spPr>
          <a:xfrm>
            <a:off x="6176988" y="3869378"/>
            <a:ext cx="2517742" cy="277238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2800" b="0" i="0" kern="1200">
                <a:solidFill>
                  <a:schemeClr val="accent2"/>
                </a:solidFill>
                <a:latin typeface="Open Sans" charset="0"/>
                <a:ea typeface="Open Sans" charset="0"/>
                <a:cs typeface="Open Sans" charset="0"/>
              </a:defRPr>
            </a:lvl1pPr>
            <a:lvl2pPr marL="457200" indent="0" algn="l" defTabSz="914400" rtl="0" eaLnBrk="1" latinLnBrk="0" hangingPunct="1">
              <a:lnSpc>
                <a:spcPct val="90000"/>
              </a:lnSpc>
              <a:spcBef>
                <a:spcPts val="500"/>
              </a:spcBef>
              <a:buFont typeface="Arial"/>
              <a:buNone/>
              <a:defRPr sz="2000" b="0" i="0" kern="1200">
                <a:solidFill>
                  <a:schemeClr val="tx1">
                    <a:tint val="75000"/>
                  </a:schemeClr>
                </a:solidFill>
                <a:latin typeface="Open Sans" charset="0"/>
                <a:ea typeface="Open Sans" charset="0"/>
                <a:cs typeface="Open Sans" charset="0"/>
              </a:defRPr>
            </a:lvl2pPr>
            <a:lvl3pPr marL="914400" indent="0" algn="l" defTabSz="914400" rtl="0" eaLnBrk="1" latinLnBrk="0" hangingPunct="1">
              <a:lnSpc>
                <a:spcPct val="90000"/>
              </a:lnSpc>
              <a:spcBef>
                <a:spcPts val="500"/>
              </a:spcBef>
              <a:buFont typeface="Arial"/>
              <a:buNone/>
              <a:defRPr sz="1800" b="0" i="0" kern="1200">
                <a:solidFill>
                  <a:schemeClr val="tx1">
                    <a:tint val="75000"/>
                  </a:schemeClr>
                </a:solidFill>
                <a:latin typeface="Open Sans" charset="0"/>
                <a:ea typeface="Open Sans" charset="0"/>
                <a:cs typeface="Open Sans" charset="0"/>
              </a:defRPr>
            </a:lvl3pPr>
            <a:lvl4pPr marL="13716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4pPr>
            <a:lvl5pPr marL="18288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2000" b="1" dirty="0">
                <a:solidFill>
                  <a:schemeClr val="tx1"/>
                </a:solidFill>
              </a:rPr>
              <a:t>8 Locations</a:t>
            </a:r>
          </a:p>
          <a:p>
            <a:r>
              <a:rPr lang="en-US" sz="1400"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Atlanta</a:t>
            </a:r>
          </a:p>
          <a:p>
            <a:r>
              <a:rPr lang="en-US" sz="1400"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Charlotte</a:t>
            </a:r>
          </a:p>
          <a:p>
            <a:r>
              <a:rPr lang="en-US" sz="1400"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Cincinnati</a:t>
            </a:r>
          </a:p>
          <a:p>
            <a:r>
              <a:rPr lang="en-US" sz="1400"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Columbus</a:t>
            </a:r>
          </a:p>
          <a:p>
            <a:r>
              <a:rPr lang="en-US" sz="1400"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Nashville</a:t>
            </a:r>
          </a:p>
          <a:p>
            <a:r>
              <a:rPr lang="en-US" sz="1400"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Raleigh</a:t>
            </a:r>
          </a:p>
          <a:p>
            <a:r>
              <a:rPr lang="en-US" sz="1400"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Tampa</a:t>
            </a:r>
          </a:p>
          <a:p>
            <a:pPr>
              <a:lnSpc>
                <a:spcPct val="100000"/>
              </a:lnSpc>
            </a:pPr>
            <a:r>
              <a:rPr lang="en-US" sz="1400" dirty="0">
                <a:solidFill>
                  <a:schemeClr val="tx1"/>
                </a:solidFill>
              </a:rPr>
              <a:t>St. Louis</a:t>
            </a:r>
          </a:p>
        </p:txBody>
      </p:sp>
      <p:sp>
        <p:nvSpPr>
          <p:cNvPr id="19" name="Content Placeholder 6">
            <a:extLst>
              <a:ext uri="{FF2B5EF4-FFF2-40B4-BE49-F238E27FC236}">
                <a16:creationId xmlns:a16="http://schemas.microsoft.com/office/drawing/2014/main" id="{1BEAD825-92A0-42AD-BB0E-DD008134EDC8}"/>
              </a:ext>
            </a:extLst>
          </p:cNvPr>
          <p:cNvSpPr txBox="1">
            <a:spLocks/>
          </p:cNvSpPr>
          <p:nvPr/>
        </p:nvSpPr>
        <p:spPr>
          <a:xfrm>
            <a:off x="9126166" y="3888297"/>
            <a:ext cx="2517742" cy="27723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800" b="0" i="0" kern="1200">
                <a:solidFill>
                  <a:schemeClr val="accent2"/>
                </a:solidFill>
                <a:latin typeface="Open Sans" charset="0"/>
                <a:ea typeface="Open Sans" charset="0"/>
                <a:cs typeface="Open Sans" charset="0"/>
              </a:defRPr>
            </a:lvl1pPr>
            <a:lvl2pPr marL="457200" indent="0" algn="l" defTabSz="914400" rtl="0" eaLnBrk="1" latinLnBrk="0" hangingPunct="1">
              <a:lnSpc>
                <a:spcPct val="90000"/>
              </a:lnSpc>
              <a:spcBef>
                <a:spcPts val="500"/>
              </a:spcBef>
              <a:buFont typeface="Arial"/>
              <a:buNone/>
              <a:defRPr sz="2000" b="0" i="0" kern="1200">
                <a:solidFill>
                  <a:schemeClr val="tx1">
                    <a:tint val="75000"/>
                  </a:schemeClr>
                </a:solidFill>
                <a:latin typeface="Open Sans" charset="0"/>
                <a:ea typeface="Open Sans" charset="0"/>
                <a:cs typeface="Open Sans" charset="0"/>
              </a:defRPr>
            </a:lvl2pPr>
            <a:lvl3pPr marL="914400" indent="0" algn="l" defTabSz="914400" rtl="0" eaLnBrk="1" latinLnBrk="0" hangingPunct="1">
              <a:lnSpc>
                <a:spcPct val="90000"/>
              </a:lnSpc>
              <a:spcBef>
                <a:spcPts val="500"/>
              </a:spcBef>
              <a:buFont typeface="Arial"/>
              <a:buNone/>
              <a:defRPr sz="1800" b="0" i="0" kern="1200">
                <a:solidFill>
                  <a:schemeClr val="tx1">
                    <a:tint val="75000"/>
                  </a:schemeClr>
                </a:solidFill>
                <a:latin typeface="Open Sans" charset="0"/>
                <a:ea typeface="Open Sans" charset="0"/>
                <a:cs typeface="Open Sans" charset="0"/>
              </a:defRPr>
            </a:lvl3pPr>
            <a:lvl4pPr marL="13716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4pPr>
            <a:lvl5pPr marL="1828800" indent="0" algn="l" defTabSz="914400" rtl="0" eaLnBrk="1" latinLnBrk="0" hangingPunct="1">
              <a:lnSpc>
                <a:spcPct val="90000"/>
              </a:lnSpc>
              <a:spcBef>
                <a:spcPts val="500"/>
              </a:spcBef>
              <a:buFont typeface="Arial"/>
              <a:buNone/>
              <a:defRPr sz="1600" b="0" i="0" kern="1200">
                <a:solidFill>
                  <a:schemeClr val="tx1">
                    <a:tint val="75000"/>
                  </a:schemeClr>
                </a:solidFill>
                <a:latin typeface="Open Sans" charset="0"/>
                <a:ea typeface="Open Sans" charset="0"/>
                <a:cs typeface="Open Sans"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2000" b="1" dirty="0">
                <a:solidFill>
                  <a:schemeClr val="tx1"/>
                </a:solidFill>
              </a:rPr>
              <a:t>Core Technology</a:t>
            </a:r>
          </a:p>
          <a:p>
            <a:pPr>
              <a:lnSpc>
                <a:spcPct val="100000"/>
              </a:lnSpc>
            </a:pPr>
            <a:r>
              <a:rPr lang="en-US" sz="1400" dirty="0">
                <a:solidFill>
                  <a:schemeClr val="tx1"/>
                </a:solidFill>
                <a:latin typeface="Open Sans Light" charset="0"/>
                <a:ea typeface="Open Sans Light" charset="0"/>
                <a:cs typeface="Open Sans Light" charset="0"/>
              </a:rPr>
              <a:t>Cloud</a:t>
            </a:r>
          </a:p>
          <a:p>
            <a:pPr>
              <a:lnSpc>
                <a:spcPct val="100000"/>
              </a:lnSpc>
            </a:pPr>
            <a:r>
              <a:rPr lang="en-US" sz="1400" dirty="0">
                <a:solidFill>
                  <a:schemeClr val="tx1"/>
                </a:solidFill>
                <a:latin typeface="Open Sans Light" charset="0"/>
                <a:ea typeface="Open Sans Light" charset="0"/>
                <a:cs typeface="Open Sans Light" charset="0"/>
              </a:rPr>
              <a:t>Data &amp; Analytics</a:t>
            </a:r>
          </a:p>
          <a:p>
            <a:pPr>
              <a:lnSpc>
                <a:spcPct val="100000"/>
              </a:lnSpc>
            </a:pPr>
            <a:r>
              <a:rPr lang="en-US" sz="1400" dirty="0">
                <a:solidFill>
                  <a:schemeClr val="tx1"/>
                </a:solidFill>
                <a:latin typeface="Open Sans Light" charset="0"/>
                <a:ea typeface="Open Sans Light" charset="0"/>
                <a:cs typeface="Open Sans Light" charset="0"/>
              </a:rPr>
              <a:t>Mobile</a:t>
            </a:r>
          </a:p>
          <a:p>
            <a:pPr>
              <a:lnSpc>
                <a:spcPct val="100000"/>
              </a:lnSpc>
            </a:pPr>
            <a:r>
              <a:rPr lang="en-US" sz="1400" dirty="0">
                <a:solidFill>
                  <a:schemeClr val="tx1"/>
                </a:solidFill>
                <a:latin typeface="Open Sans Light" charset="0"/>
                <a:ea typeface="Open Sans Light" charset="0"/>
                <a:cs typeface="Open Sans Light" charset="0"/>
              </a:rPr>
              <a:t>Web</a:t>
            </a:r>
          </a:p>
          <a:p>
            <a:pPr>
              <a:lnSpc>
                <a:spcPct val="100000"/>
              </a:lnSpc>
            </a:pPr>
            <a:endParaRPr lang="en-US" sz="1400" dirty="0">
              <a:solidFill>
                <a:schemeClr val="tx1"/>
              </a:solidFill>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6474" y="1771524"/>
            <a:ext cx="1184248" cy="1134007"/>
          </a:xfrm>
          <a:prstGeom prst="rect">
            <a:avLst/>
          </a:prstGeom>
        </p:spPr>
      </p:pic>
    </p:spTree>
    <p:extLst>
      <p:ext uri="{BB962C8B-B14F-4D97-AF65-F5344CB8AC3E}">
        <p14:creationId xmlns:p14="http://schemas.microsoft.com/office/powerpoint/2010/main" val="2143235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v1.8.1</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ACS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8483" y="2274583"/>
            <a:ext cx="2801923" cy="2039632"/>
          </a:xfrm>
          <a:prstGeom prst="rect">
            <a:avLst/>
          </a:prstGeom>
        </p:spPr>
      </p:pic>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BA98576-7D89-470C-8B52-C8C77C129F6F}"/>
              </a:ext>
            </a:extLst>
          </p:cNvPr>
          <p:cNvSpPr>
            <a:spLocks noGrp="1"/>
          </p:cNvSpPr>
          <p:nvPr>
            <p:ph type="body" idx="1"/>
          </p:nvPr>
        </p:nvSpPr>
        <p:spPr/>
        <p:txBody>
          <a:bodyPr>
            <a:normAutofit fontScale="85000" lnSpcReduction="20000"/>
          </a:bodyPr>
          <a:lstStyle/>
          <a:p>
            <a:r>
              <a:rPr lang="en-US" dirty="0">
                <a:solidFill>
                  <a:srgbClr val="0070C0"/>
                </a:solidFill>
              </a:rPr>
              <a:t>Advanced Workloads</a:t>
            </a:r>
          </a:p>
        </p:txBody>
      </p:sp>
      <p:sp>
        <p:nvSpPr>
          <p:cNvPr id="5" name="Title 4"/>
          <p:cNvSpPr>
            <a:spLocks noGrp="1"/>
          </p:cNvSpPr>
          <p:nvPr>
            <p:ph type="title"/>
          </p:nvPr>
        </p:nvSpPr>
        <p:spPr/>
        <p:txBody>
          <a:bodyPr/>
          <a:lstStyle/>
          <a:p>
            <a:pPr algn="ctr"/>
            <a:r>
              <a:rPr lang="en-US" dirty="0"/>
              <a:t>CORE CLOUD CAPABILITIES</a:t>
            </a:r>
          </a:p>
        </p:txBody>
      </p:sp>
      <p:sp>
        <p:nvSpPr>
          <p:cNvPr id="15" name="Rectangle 14"/>
          <p:cNvSpPr/>
          <p:nvPr/>
        </p:nvSpPr>
        <p:spPr>
          <a:xfrm>
            <a:off x="0" y="1945104"/>
            <a:ext cx="2033081" cy="491289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6299" y="2207572"/>
            <a:ext cx="1354514" cy="1263962"/>
          </a:xfrm>
          <a:prstGeom prst="rect">
            <a:avLst/>
          </a:prstGeom>
        </p:spPr>
      </p:pic>
      <p:sp>
        <p:nvSpPr>
          <p:cNvPr id="29" name="Content Placeholder 7"/>
          <p:cNvSpPr txBox="1">
            <a:spLocks/>
          </p:cNvSpPr>
          <p:nvPr/>
        </p:nvSpPr>
        <p:spPr>
          <a:xfrm>
            <a:off x="2252758" y="2017627"/>
            <a:ext cx="3784243" cy="161934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Open Sans" charset="0"/>
                <a:ea typeface="Open Sans" charset="0"/>
                <a:cs typeface="Open Sans"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Open Sans" charset="0"/>
                <a:ea typeface="Open Sans" charset="0"/>
                <a:cs typeface="Open Sans"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t>Modern Cloud Apps / DevOps</a:t>
            </a:r>
          </a:p>
          <a:p>
            <a:pPr marL="0" indent="0">
              <a:lnSpc>
                <a:spcPct val="100000"/>
              </a:lnSpc>
              <a:buNone/>
            </a:pPr>
            <a:r>
              <a:rPr lang="en-US" sz="1400" dirty="0">
                <a:latin typeface="Open Sans Light" charset="0"/>
                <a:ea typeface="Open Sans Light" charset="0"/>
                <a:cs typeface="Open Sans Light" charset="0"/>
              </a:rPr>
              <a:t>New product development and application modernization utilizing microservices and containers </a:t>
            </a:r>
            <a:endParaRPr lang="en-US" sz="1400" dirty="0"/>
          </a:p>
          <a:p>
            <a:pPr marL="0" indent="0">
              <a:lnSpc>
                <a:spcPct val="100000"/>
              </a:lnSpc>
              <a:buNone/>
            </a:pPr>
            <a:endParaRPr lang="en-US" sz="1400" dirty="0"/>
          </a:p>
          <a:p>
            <a:pPr marL="0" indent="0">
              <a:buNone/>
            </a:pPr>
            <a:endParaRPr lang="en-US" sz="1400" dirty="0"/>
          </a:p>
        </p:txBody>
      </p:sp>
      <p:sp>
        <p:nvSpPr>
          <p:cNvPr id="24" name="Content Placeholder 7"/>
          <p:cNvSpPr txBox="1">
            <a:spLocks/>
          </p:cNvSpPr>
          <p:nvPr/>
        </p:nvSpPr>
        <p:spPr>
          <a:xfrm>
            <a:off x="2240769" y="3540741"/>
            <a:ext cx="3784244" cy="1790260"/>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Open Sans" charset="0"/>
                <a:ea typeface="Open Sans" charset="0"/>
                <a:cs typeface="Open Sans"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Open Sans" charset="0"/>
                <a:ea typeface="Open Sans" charset="0"/>
                <a:cs typeface="Open Sans"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000" b="1" dirty="0">
                <a:solidFill>
                  <a:schemeClr val="tx1"/>
                </a:solidFill>
              </a:rPr>
              <a:t>Mobile / Digital Solutions</a:t>
            </a:r>
          </a:p>
          <a:p>
            <a:pPr marL="0" indent="0">
              <a:lnSpc>
                <a:spcPct val="100000"/>
              </a:lnSpc>
              <a:buNone/>
            </a:pPr>
            <a:r>
              <a:rPr lang="en-US" sz="1400" dirty="0">
                <a:solidFill>
                  <a:schemeClr val="tx1"/>
                </a:solidFill>
                <a:latin typeface="Open Sans Light" charset="0"/>
                <a:ea typeface="Open Sans Light" charset="0"/>
                <a:cs typeface="Open Sans Light" charset="0"/>
              </a:rPr>
              <a:t>Custom mobile, web, and augmented reality experiences designed for rich user adoption. </a:t>
            </a:r>
            <a:endParaRPr lang="en-US" sz="1400" dirty="0"/>
          </a:p>
        </p:txBody>
      </p:sp>
      <p:sp>
        <p:nvSpPr>
          <p:cNvPr id="25" name="Content Placeholder 7"/>
          <p:cNvSpPr txBox="1">
            <a:spLocks/>
          </p:cNvSpPr>
          <p:nvPr/>
        </p:nvSpPr>
        <p:spPr>
          <a:xfrm>
            <a:off x="2263165" y="5173052"/>
            <a:ext cx="3858475" cy="161934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Open Sans" charset="0"/>
                <a:ea typeface="Open Sans" charset="0"/>
                <a:cs typeface="Open Sans"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Open Sans" charset="0"/>
                <a:ea typeface="Open Sans" charset="0"/>
                <a:cs typeface="Open Sans"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en-US" sz="2000" b="1" dirty="0">
                <a:solidFill>
                  <a:schemeClr val="tx1"/>
                </a:solidFill>
              </a:rPr>
              <a:t>Internet of Things</a:t>
            </a:r>
          </a:p>
          <a:p>
            <a:pPr marL="0" indent="0">
              <a:lnSpc>
                <a:spcPct val="100000"/>
              </a:lnSpc>
              <a:buNone/>
            </a:pPr>
            <a:r>
              <a:rPr lang="en-US" sz="1400" dirty="0">
                <a:latin typeface="Open Sans Light" charset="0"/>
                <a:ea typeface="Open Sans Light" charset="0"/>
                <a:cs typeface="Open Sans Light" charset="0"/>
              </a:rPr>
              <a:t>Connected devices for remote monitoring, service management, and new product innovation. </a:t>
            </a:r>
            <a:endParaRPr lang="en-US" sz="1400" dirty="0"/>
          </a:p>
        </p:txBody>
      </p:sp>
      <p:sp>
        <p:nvSpPr>
          <p:cNvPr id="26" name="Rectangle 25"/>
          <p:cNvSpPr/>
          <p:nvPr/>
        </p:nvSpPr>
        <p:spPr>
          <a:xfrm>
            <a:off x="6234066" y="1945104"/>
            <a:ext cx="2033081" cy="491289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3"/>
          <p:cNvSpPr/>
          <p:nvPr/>
        </p:nvSpPr>
        <p:spPr>
          <a:xfrm rot="5400000">
            <a:off x="1923742" y="2151273"/>
            <a:ext cx="343874" cy="16537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p:cNvSpPr/>
          <p:nvPr/>
        </p:nvSpPr>
        <p:spPr>
          <a:xfrm rot="5400000">
            <a:off x="1923742" y="3732733"/>
            <a:ext cx="343874" cy="16537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iangle 37"/>
          <p:cNvSpPr/>
          <p:nvPr/>
        </p:nvSpPr>
        <p:spPr>
          <a:xfrm rot="5400000">
            <a:off x="1923742" y="5335761"/>
            <a:ext cx="343874" cy="16537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7"/>
          <p:cNvSpPr txBox="1">
            <a:spLocks/>
          </p:cNvSpPr>
          <p:nvPr/>
        </p:nvSpPr>
        <p:spPr>
          <a:xfrm>
            <a:off x="8511464" y="2016411"/>
            <a:ext cx="3308003" cy="161934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Open Sans" charset="0"/>
                <a:ea typeface="Open Sans" charset="0"/>
                <a:cs typeface="Open Sans"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Open Sans" charset="0"/>
                <a:ea typeface="Open Sans" charset="0"/>
                <a:cs typeface="Open Sans"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t>Analytics</a:t>
            </a:r>
          </a:p>
          <a:p>
            <a:pPr marL="0" indent="0">
              <a:lnSpc>
                <a:spcPct val="100000"/>
              </a:lnSpc>
              <a:buNone/>
            </a:pPr>
            <a:r>
              <a:rPr lang="en-US" sz="1400" dirty="0">
                <a:latin typeface="Open Sans Light" charset="0"/>
                <a:ea typeface="Open Sans Light" charset="0"/>
                <a:cs typeface="Open Sans Light" charset="0"/>
              </a:rPr>
              <a:t>Turn data into knowledge that can help you manage, monitor, and predict your business. </a:t>
            </a:r>
            <a:endParaRPr lang="en-US" sz="1400" dirty="0"/>
          </a:p>
          <a:p>
            <a:pPr marL="0" indent="0">
              <a:lnSpc>
                <a:spcPct val="100000"/>
              </a:lnSpc>
              <a:buNone/>
            </a:pPr>
            <a:endParaRPr lang="en-US" sz="1400" dirty="0"/>
          </a:p>
          <a:p>
            <a:pPr marL="0" indent="0">
              <a:buNone/>
            </a:pPr>
            <a:endParaRPr lang="en-US" sz="1400" dirty="0"/>
          </a:p>
        </p:txBody>
      </p:sp>
      <p:sp>
        <p:nvSpPr>
          <p:cNvPr id="40" name="Content Placeholder 7"/>
          <p:cNvSpPr txBox="1">
            <a:spLocks/>
          </p:cNvSpPr>
          <p:nvPr/>
        </p:nvSpPr>
        <p:spPr>
          <a:xfrm>
            <a:off x="8521835" y="3559300"/>
            <a:ext cx="3432302" cy="1790260"/>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Open Sans" charset="0"/>
                <a:ea typeface="Open Sans" charset="0"/>
                <a:cs typeface="Open Sans"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Open Sans" charset="0"/>
                <a:ea typeface="Open Sans" charset="0"/>
                <a:cs typeface="Open Sans"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000" b="1" dirty="0">
                <a:solidFill>
                  <a:schemeClr val="tx1"/>
                </a:solidFill>
              </a:rPr>
              <a:t>Modern Data Center</a:t>
            </a:r>
          </a:p>
          <a:p>
            <a:pPr marL="0" indent="0">
              <a:lnSpc>
                <a:spcPct val="100000"/>
              </a:lnSpc>
              <a:buNone/>
            </a:pPr>
            <a:r>
              <a:rPr lang="en-US" sz="1400" dirty="0">
                <a:solidFill>
                  <a:schemeClr val="tx1"/>
                </a:solidFill>
                <a:latin typeface="Open Sans Light" charset="0"/>
                <a:ea typeface="Open Sans Light" charset="0"/>
                <a:cs typeface="Open Sans Light" charset="0"/>
              </a:rPr>
              <a:t>Cloud-based infrastructure and automation across public, private, and hybrid approaches</a:t>
            </a:r>
          </a:p>
          <a:p>
            <a:pPr marL="0" indent="0">
              <a:lnSpc>
                <a:spcPct val="100000"/>
              </a:lnSpc>
              <a:buNone/>
            </a:pP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968" y="2092473"/>
            <a:ext cx="1570255" cy="1469654"/>
          </a:xfrm>
          <a:prstGeom prst="rect">
            <a:avLst/>
          </a:prstGeom>
        </p:spPr>
      </p:pic>
      <p:sp>
        <p:nvSpPr>
          <p:cNvPr id="42" name="Triangle 41"/>
          <p:cNvSpPr/>
          <p:nvPr/>
        </p:nvSpPr>
        <p:spPr>
          <a:xfrm rot="5400000">
            <a:off x="8165514" y="2181725"/>
            <a:ext cx="343874" cy="16537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angle 42"/>
          <p:cNvSpPr/>
          <p:nvPr/>
        </p:nvSpPr>
        <p:spPr>
          <a:xfrm rot="5400000">
            <a:off x="8165514" y="3648552"/>
            <a:ext cx="343874" cy="16537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7">
            <a:extLst>
              <a:ext uri="{FF2B5EF4-FFF2-40B4-BE49-F238E27FC236}">
                <a16:creationId xmlns:a16="http://schemas.microsoft.com/office/drawing/2014/main" id="{022C1ED6-D460-4E50-B6C2-A07B8E4AC817}"/>
              </a:ext>
            </a:extLst>
          </p:cNvPr>
          <p:cNvSpPr txBox="1">
            <a:spLocks/>
          </p:cNvSpPr>
          <p:nvPr/>
        </p:nvSpPr>
        <p:spPr>
          <a:xfrm>
            <a:off x="8498899" y="5246509"/>
            <a:ext cx="3784244" cy="1790260"/>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Open Sans" charset="0"/>
                <a:ea typeface="Open Sans" charset="0"/>
                <a:cs typeface="Open Sans"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Open Sans" charset="0"/>
                <a:ea typeface="Open Sans" charset="0"/>
                <a:cs typeface="Open Sans"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000" b="1" dirty="0">
                <a:solidFill>
                  <a:schemeClr val="tx1"/>
                </a:solidFill>
              </a:rPr>
              <a:t>Social &amp; Collaboration</a:t>
            </a:r>
          </a:p>
          <a:p>
            <a:pPr marL="0" indent="0">
              <a:lnSpc>
                <a:spcPct val="100000"/>
              </a:lnSpc>
              <a:buNone/>
            </a:pPr>
            <a:r>
              <a:rPr lang="en-US" sz="1400" dirty="0">
                <a:solidFill>
                  <a:schemeClr val="tx1"/>
                </a:solidFill>
                <a:latin typeface="Open Sans Light" charset="0"/>
                <a:ea typeface="Open Sans Light" charset="0"/>
                <a:cs typeface="Open Sans Light" charset="0"/>
              </a:rPr>
              <a:t>Modern workplace, business process automation, and collaboration solutions</a:t>
            </a:r>
          </a:p>
          <a:p>
            <a:pPr marL="0" indent="0">
              <a:lnSpc>
                <a:spcPct val="100000"/>
              </a:lnSpc>
              <a:buNone/>
            </a:pPr>
            <a:endParaRPr lang="en-US" sz="1400" dirty="0"/>
          </a:p>
        </p:txBody>
      </p:sp>
      <p:pic>
        <p:nvPicPr>
          <p:cNvPr id="28" name="Picture 27">
            <a:extLst>
              <a:ext uri="{FF2B5EF4-FFF2-40B4-BE49-F238E27FC236}">
                <a16:creationId xmlns:a16="http://schemas.microsoft.com/office/drawing/2014/main" id="{ED6C248A-8D3E-4C32-B8C6-F09700915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150" y="5128569"/>
            <a:ext cx="1350741" cy="1263962"/>
          </a:xfrm>
          <a:prstGeom prst="rect">
            <a:avLst/>
          </a:prstGeom>
        </p:spPr>
      </p:pic>
      <p:pic>
        <p:nvPicPr>
          <p:cNvPr id="30" name="Picture 29">
            <a:extLst>
              <a:ext uri="{FF2B5EF4-FFF2-40B4-BE49-F238E27FC236}">
                <a16:creationId xmlns:a16="http://schemas.microsoft.com/office/drawing/2014/main" id="{6E3A5404-A79D-461C-8A6E-F1A212AF2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092" y="5015772"/>
            <a:ext cx="1354514" cy="1263962"/>
          </a:xfrm>
          <a:prstGeom prst="rect">
            <a:avLst/>
          </a:prstGeom>
        </p:spPr>
      </p:pic>
      <p:pic>
        <p:nvPicPr>
          <p:cNvPr id="31" name="Picture 30">
            <a:extLst>
              <a:ext uri="{FF2B5EF4-FFF2-40B4-BE49-F238E27FC236}">
                <a16:creationId xmlns:a16="http://schemas.microsoft.com/office/drawing/2014/main" id="{95F95C80-2C33-4234-BFAA-D0896F6F17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086" y="3537594"/>
            <a:ext cx="1484526" cy="1385282"/>
          </a:xfrm>
          <a:prstGeom prst="rect">
            <a:avLst/>
          </a:prstGeom>
        </p:spPr>
      </p:pic>
      <p:pic>
        <p:nvPicPr>
          <p:cNvPr id="32" name="Picture 31">
            <a:extLst>
              <a:ext uri="{FF2B5EF4-FFF2-40B4-BE49-F238E27FC236}">
                <a16:creationId xmlns:a16="http://schemas.microsoft.com/office/drawing/2014/main" id="{22725618-CA2C-4C65-BEF5-2C74E6581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649" y="2127144"/>
            <a:ext cx="1414490" cy="1323615"/>
          </a:xfrm>
          <a:prstGeom prst="rect">
            <a:avLst/>
          </a:prstGeom>
        </p:spPr>
      </p:pic>
      <p:pic>
        <p:nvPicPr>
          <p:cNvPr id="33" name="Picture 32">
            <a:extLst>
              <a:ext uri="{FF2B5EF4-FFF2-40B4-BE49-F238E27FC236}">
                <a16:creationId xmlns:a16="http://schemas.microsoft.com/office/drawing/2014/main" id="{2DB05021-6162-4C64-8F56-D763D4B52B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8451" y="3385075"/>
            <a:ext cx="1662883" cy="1556347"/>
          </a:xfrm>
          <a:prstGeom prst="rect">
            <a:avLst/>
          </a:prstGeom>
        </p:spPr>
      </p:pic>
      <p:sp>
        <p:nvSpPr>
          <p:cNvPr id="34" name="Triangle 37">
            <a:extLst>
              <a:ext uri="{FF2B5EF4-FFF2-40B4-BE49-F238E27FC236}">
                <a16:creationId xmlns:a16="http://schemas.microsoft.com/office/drawing/2014/main" id="{24AEDCC3-4C3F-4BF4-A516-BBEB6A65A576}"/>
              </a:ext>
            </a:extLst>
          </p:cNvPr>
          <p:cNvSpPr/>
          <p:nvPr/>
        </p:nvSpPr>
        <p:spPr>
          <a:xfrm rot="5400000">
            <a:off x="8165514" y="5361255"/>
            <a:ext cx="343874" cy="16537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012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4962346" y="757237"/>
            <a:ext cx="2076810"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2"/>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2"/>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2"/>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2"/>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3"/>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4"/>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5"/>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api</a:t>
              </a:r>
              <a:endParaRPr lang="en-US" sz="2000" dirty="0">
                <a:solidFill>
                  <a:schemeClr val="bg1"/>
                </a:solidFill>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700" dirty="0">
                <a:solidFill>
                  <a:srgbClr val="666666"/>
                </a:solidFill>
                <a:latin typeface="Segoe UI Light" panose="020B0502040204020203" pitchFamily="34" charset="0"/>
                <a:cs typeface="Segoe UI Light" panose="020B0502040204020203" pitchFamily="34" charset="0"/>
              </a:rPr>
              <a:t>Agenda</a:t>
            </a:r>
            <a:endParaRPr lang="en" sz="4700" dirty="0">
              <a:solidFill>
                <a:schemeClr val="bg2"/>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id="{3752C8FB-E21C-6B40-BB7A-B898DDB76836}"/>
              </a:ext>
            </a:extLst>
          </p:cNvPr>
          <p:cNvGrpSpPr/>
          <p:nvPr/>
        </p:nvGrpSpPr>
        <p:grpSpPr>
          <a:xfrm>
            <a:off x="1244990" y="1440218"/>
            <a:ext cx="9473288" cy="4852314"/>
            <a:chOff x="680440" y="1267498"/>
            <a:chExt cx="9473288" cy="4852314"/>
          </a:xfrm>
        </p:grpSpPr>
        <p:sp>
          <p:nvSpPr>
            <p:cNvPr id="8" name="Rectangle: Rounded Corners 27">
              <a:extLst>
                <a:ext uri="{FF2B5EF4-FFF2-40B4-BE49-F238E27FC236}">
                  <a16:creationId xmlns:a16="http://schemas.microsoft.com/office/drawing/2014/main"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8:30 – 9:00</a:t>
              </a:r>
            </a:p>
          </p:txBody>
        </p:sp>
        <p:sp>
          <p:nvSpPr>
            <p:cNvPr id="9" name="Rectangle: Rounded Corners 45">
              <a:extLst>
                <a:ext uri="{FF2B5EF4-FFF2-40B4-BE49-F238E27FC236}">
                  <a16:creationId xmlns:a16="http://schemas.microsoft.com/office/drawing/2014/main"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9:00 – 9:45</a:t>
              </a:r>
              <a:endParaRPr lang="en-US" sz="2353" dirty="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id="{1E204B94-29A6-E84B-8FC6-E49AED87D094}"/>
                </a:ext>
              </a:extLst>
            </p:cNvPr>
            <p:cNvSpPr/>
            <p:nvPr/>
          </p:nvSpPr>
          <p:spPr bwMode="auto">
            <a:xfrm>
              <a:off x="680440" y="1267498"/>
              <a:ext cx="9473288" cy="324241"/>
            </a:xfrm>
            <a:prstGeom prst="roundRect">
              <a:avLst>
                <a:gd name="adj" fmla="val 3125"/>
              </a:avLst>
            </a:prstGeom>
            <a:solidFill>
              <a:schemeClr val="tx1">
                <a:lumMod val="85000"/>
              </a:schemeClr>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200" b="1" dirty="0">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058EE8FA-9ABE-1C44-82C1-2B4D4BF50BC1}"/>
                </a:ext>
              </a:extLst>
            </p:cNvPr>
            <p:cNvSpPr txBox="1"/>
            <p:nvPr/>
          </p:nvSpPr>
          <p:spPr>
            <a:xfrm>
              <a:off x="2528808" y="1279421"/>
              <a:ext cx="551241" cy="276999"/>
            </a:xfrm>
            <a:prstGeom prst="rect">
              <a:avLst/>
            </a:prstGeom>
            <a:noFill/>
          </p:spPr>
          <p:txBody>
            <a:bodyPr wrap="none" rtlCol="0">
              <a:spAutoFit/>
            </a:bodyPr>
            <a:lstStyle/>
            <a:p>
              <a:r>
                <a:rPr lang="en-US" sz="1200" b="1" dirty="0">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id="{29BD59CF-08BA-7648-B8EB-30BFDF0DABB7}"/>
                </a:ext>
              </a:extLst>
            </p:cNvPr>
            <p:cNvSpPr txBox="1"/>
            <p:nvPr/>
          </p:nvSpPr>
          <p:spPr>
            <a:xfrm>
              <a:off x="2528806" y="1705018"/>
              <a:ext cx="187057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Breakfast and get settled</a:t>
              </a:r>
            </a:p>
          </p:txBody>
        </p:sp>
        <p:sp>
          <p:nvSpPr>
            <p:cNvPr id="21" name="TextBox 20">
              <a:extLst>
                <a:ext uri="{FF2B5EF4-FFF2-40B4-BE49-F238E27FC236}">
                  <a16:creationId xmlns:a16="http://schemas.microsoft.com/office/drawing/2014/main" id="{F06C4768-A1F6-5E4D-B722-4211E75B4100}"/>
                </a:ext>
              </a:extLst>
            </p:cNvPr>
            <p:cNvSpPr txBox="1"/>
            <p:nvPr/>
          </p:nvSpPr>
          <p:spPr>
            <a:xfrm>
              <a:off x="2528807" y="2114078"/>
              <a:ext cx="358649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Cloud Native Applications, Containers, and Docker</a:t>
              </a:r>
            </a:p>
          </p:txBody>
        </p:sp>
        <p:sp>
          <p:nvSpPr>
            <p:cNvPr id="22" name="Rectangle: Rounded Corners 27">
              <a:extLst>
                <a:ext uri="{FF2B5EF4-FFF2-40B4-BE49-F238E27FC236}">
                  <a16:creationId xmlns:a16="http://schemas.microsoft.com/office/drawing/2014/main"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a:solidFill>
                    <a:srgbClr val="505050"/>
                  </a:solidFill>
                  <a:latin typeface="Segoe UI"/>
                  <a:cs typeface="Segoe UI" pitchFamily="34" charset="0"/>
                </a:rPr>
                <a:t>9</a:t>
              </a: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:45 – 11:00</a:t>
              </a:r>
            </a:p>
          </p:txBody>
        </p:sp>
        <p:sp>
          <p:nvSpPr>
            <p:cNvPr id="23" name="Rectangle: Rounded Corners 45">
              <a:extLst>
                <a:ext uri="{FF2B5EF4-FFF2-40B4-BE49-F238E27FC236}">
                  <a16:creationId xmlns:a16="http://schemas.microsoft.com/office/drawing/2014/main"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11:00 – 11:45</a:t>
              </a:r>
              <a:endParaRPr lang="en-US" sz="2353" dirty="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101E7A76-FF68-2943-8EC1-FF6FE62FE1FA}"/>
                </a:ext>
              </a:extLst>
            </p:cNvPr>
            <p:cNvSpPr txBox="1"/>
            <p:nvPr/>
          </p:nvSpPr>
          <p:spPr>
            <a:xfrm>
              <a:off x="2528805" y="253617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1, 2</a:t>
              </a:r>
            </a:p>
          </p:txBody>
        </p:sp>
        <p:sp>
          <p:nvSpPr>
            <p:cNvPr id="25" name="TextBox 24">
              <a:extLst>
                <a:ext uri="{FF2B5EF4-FFF2-40B4-BE49-F238E27FC236}">
                  <a16:creationId xmlns:a16="http://schemas.microsoft.com/office/drawing/2014/main" id="{7B526B4A-E1A7-3344-8989-9C64FC241247}"/>
                </a:ext>
              </a:extLst>
            </p:cNvPr>
            <p:cNvSpPr txBox="1"/>
            <p:nvPr/>
          </p:nvSpPr>
          <p:spPr>
            <a:xfrm>
              <a:off x="2528806" y="2945234"/>
              <a:ext cx="491153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Kubernetes Overview, Azure Kubernetes Service, Kubernetes Concepts</a:t>
              </a:r>
            </a:p>
          </p:txBody>
        </p:sp>
        <p:sp>
          <p:nvSpPr>
            <p:cNvPr id="26" name="Rectangle: Rounded Corners 27">
              <a:extLst>
                <a:ext uri="{FF2B5EF4-FFF2-40B4-BE49-F238E27FC236}">
                  <a16:creationId xmlns:a16="http://schemas.microsoft.com/office/drawing/2014/main"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11:45 </a:t>
              </a:r>
            </a:p>
          </p:txBody>
        </p:sp>
        <p:sp>
          <p:nvSpPr>
            <p:cNvPr id="27" name="Rectangle: Rounded Corners 45">
              <a:extLst>
                <a:ext uri="{FF2B5EF4-FFF2-40B4-BE49-F238E27FC236}">
                  <a16:creationId xmlns:a16="http://schemas.microsoft.com/office/drawing/2014/main"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11:45 – 1:00</a:t>
              </a:r>
              <a:endParaRPr lang="en-US" sz="2353" dirty="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C2775955-4D1F-EB42-82DF-9C2A2C8EB300}"/>
                </a:ext>
              </a:extLst>
            </p:cNvPr>
            <p:cNvSpPr txBox="1"/>
            <p:nvPr/>
          </p:nvSpPr>
          <p:spPr>
            <a:xfrm>
              <a:off x="2528805" y="3347205"/>
              <a:ext cx="1280222"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Working Lunch</a:t>
              </a:r>
            </a:p>
          </p:txBody>
        </p:sp>
        <p:sp>
          <p:nvSpPr>
            <p:cNvPr id="29" name="TextBox 28">
              <a:extLst>
                <a:ext uri="{FF2B5EF4-FFF2-40B4-BE49-F238E27FC236}">
                  <a16:creationId xmlns:a16="http://schemas.microsoft.com/office/drawing/2014/main" id="{7BF06DD5-E494-E74F-87F1-D5E082B6F762}"/>
                </a:ext>
              </a:extLst>
            </p:cNvPr>
            <p:cNvSpPr txBox="1"/>
            <p:nvPr/>
          </p:nvSpPr>
          <p:spPr>
            <a:xfrm>
              <a:off x="2528806" y="3756265"/>
              <a:ext cx="1917513"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3, 4, 5</a:t>
              </a:r>
            </a:p>
          </p:txBody>
        </p:sp>
        <p:sp>
          <p:nvSpPr>
            <p:cNvPr id="30" name="Rectangle: Rounded Corners 27">
              <a:extLst>
                <a:ext uri="{FF2B5EF4-FFF2-40B4-BE49-F238E27FC236}">
                  <a16:creationId xmlns:a16="http://schemas.microsoft.com/office/drawing/2014/main"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1:00 – 1:15 </a:t>
              </a:r>
            </a:p>
          </p:txBody>
        </p:sp>
        <p:sp>
          <p:nvSpPr>
            <p:cNvPr id="31" name="Rectangle: Rounded Corners 45">
              <a:extLst>
                <a:ext uri="{FF2B5EF4-FFF2-40B4-BE49-F238E27FC236}">
                  <a16:creationId xmlns:a16="http://schemas.microsoft.com/office/drawing/2014/main"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1:15– 2:15</a:t>
              </a:r>
              <a:endParaRPr lang="en-US" sz="2353"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0ECF2E70-D303-8A4F-964B-6033E0B8DCCB}"/>
                </a:ext>
              </a:extLst>
            </p:cNvPr>
            <p:cNvSpPr txBox="1"/>
            <p:nvPr/>
          </p:nvSpPr>
          <p:spPr>
            <a:xfrm>
              <a:off x="2528805" y="4175004"/>
              <a:ext cx="7092776"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Azure Containers Deep Dive: ACI, Open Service Broker, and more. Operations / Management Concepts</a:t>
              </a:r>
            </a:p>
          </p:txBody>
        </p:sp>
        <p:sp>
          <p:nvSpPr>
            <p:cNvPr id="33" name="TextBox 32">
              <a:extLst>
                <a:ext uri="{FF2B5EF4-FFF2-40B4-BE49-F238E27FC236}">
                  <a16:creationId xmlns:a16="http://schemas.microsoft.com/office/drawing/2014/main" id="{23A845F3-6503-5341-A9EA-3B31529EF418}"/>
                </a:ext>
              </a:extLst>
            </p:cNvPr>
            <p:cNvSpPr txBox="1"/>
            <p:nvPr/>
          </p:nvSpPr>
          <p:spPr>
            <a:xfrm>
              <a:off x="2528806" y="458406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6, 7</a:t>
              </a:r>
            </a:p>
          </p:txBody>
        </p:sp>
        <p:sp>
          <p:nvSpPr>
            <p:cNvPr id="34" name="Rectangle: Rounded Corners 27">
              <a:extLst>
                <a:ext uri="{FF2B5EF4-FFF2-40B4-BE49-F238E27FC236}">
                  <a16:creationId xmlns:a16="http://schemas.microsoft.com/office/drawing/2014/main"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5" name="Rectangle: Rounded Corners 45">
              <a:extLst>
                <a:ext uri="{FF2B5EF4-FFF2-40B4-BE49-F238E27FC236}">
                  <a16:creationId xmlns:a16="http://schemas.microsoft.com/office/drawing/2014/main"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2:45 – 4:00</a:t>
              </a:r>
              <a:endParaRPr lang="en-US" sz="2353" dirty="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7E5BF7B-897F-AD40-8E2F-FE1B3F72AD7F}"/>
                </a:ext>
              </a:extLst>
            </p:cNvPr>
            <p:cNvSpPr txBox="1"/>
            <p:nvPr/>
          </p:nvSpPr>
          <p:spPr>
            <a:xfrm>
              <a:off x="2528805" y="4999710"/>
              <a:ext cx="468102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Managing Storage and State, and utilizing Azure PaaS (</a:t>
              </a:r>
              <a:r>
                <a:rPr lang="en-US" sz="1200" dirty="0" err="1">
                  <a:solidFill>
                    <a:srgbClr val="666666"/>
                  </a:solidFill>
                  <a:latin typeface="Segoe UI" panose="020B0502040204020203" pitchFamily="34" charset="0"/>
                  <a:cs typeface="Segoe UI" panose="020B0502040204020203" pitchFamily="34" charset="0"/>
                </a:rPr>
                <a:t>CosmosDB</a:t>
              </a:r>
              <a:r>
                <a:rPr lang="en-US" sz="1200" dirty="0">
                  <a:solidFill>
                    <a:srgbClr val="666666"/>
                  </a:solidFill>
                  <a:latin typeface="Segoe UI" panose="020B0502040204020203" pitchFamily="34" charset="0"/>
                  <a:cs typeface="Segoe UI" panose="020B0502040204020203" pitchFamily="34" charset="0"/>
                </a:rPr>
                <a:t>)</a:t>
              </a:r>
              <a:endParaRPr lang="en-US" sz="1200" b="1" dirty="0">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A059D9E5-D7F4-734D-B7AD-1895FD7ED952}"/>
                </a:ext>
              </a:extLst>
            </p:cNvPr>
            <p:cNvSpPr txBox="1"/>
            <p:nvPr/>
          </p:nvSpPr>
          <p:spPr>
            <a:xfrm>
              <a:off x="2528806" y="5408770"/>
              <a:ext cx="2005677"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8, 9, 10</a:t>
              </a:r>
            </a:p>
          </p:txBody>
        </p:sp>
        <p:sp>
          <p:nvSpPr>
            <p:cNvPr id="38" name="Rectangle: Rounded Corners 27">
              <a:extLst>
                <a:ext uri="{FF2B5EF4-FFF2-40B4-BE49-F238E27FC236}">
                  <a16:creationId xmlns:a16="http://schemas.microsoft.com/office/drawing/2014/main"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9" name="TextBox 38">
              <a:extLst>
                <a:ext uri="{FF2B5EF4-FFF2-40B4-BE49-F238E27FC236}">
                  <a16:creationId xmlns:a16="http://schemas.microsoft.com/office/drawing/2014/main" id="{6D06B3D1-3709-1744-A916-04D5E45ACD1F}"/>
                </a:ext>
              </a:extLst>
            </p:cNvPr>
            <p:cNvSpPr txBox="1"/>
            <p:nvPr/>
          </p:nvSpPr>
          <p:spPr>
            <a:xfrm>
              <a:off x="2528805" y="5823310"/>
              <a:ext cx="2230804"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Q&amp;A, wrap-up, and next steps</a:t>
              </a:r>
              <a:endParaRPr lang="en-US" sz="1200" b="1" dirty="0">
                <a:solidFill>
                  <a:srgbClr val="666666"/>
                </a:solidFill>
                <a:latin typeface="Segoe UI" panose="020B0502040204020203" pitchFamily="34" charset="0"/>
                <a:cs typeface="Segoe UI" panose="020B0502040204020203" pitchFamily="34" charset="0"/>
              </a:endParaRPr>
            </a:p>
          </p:txBody>
        </p:sp>
      </p:grpSp>
      <p:sp>
        <p:nvSpPr>
          <p:cNvPr id="2" name="Arrow: Right 1">
            <a:extLst>
              <a:ext uri="{FF2B5EF4-FFF2-40B4-BE49-F238E27FC236}">
                <a16:creationId xmlns:a16="http://schemas.microsoft.com/office/drawing/2014/main" id="{C43AE668-1E09-4167-BFE0-A2FFB85D4950}"/>
              </a:ext>
            </a:extLst>
          </p:cNvPr>
          <p:cNvSpPr/>
          <p:nvPr/>
        </p:nvSpPr>
        <p:spPr bwMode="auto">
          <a:xfrm>
            <a:off x="401126" y="3297615"/>
            <a:ext cx="755410" cy="32424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6460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1008667"/>
          </a:xfrm>
        </p:spPr>
        <p:txBody>
          <a:bodyPr>
            <a:normAutofit/>
          </a:bodyPr>
          <a:lstStyle/>
          <a:p>
            <a:r>
              <a:rPr lang="en-US" dirty="0"/>
              <a:t>MICROSOFT PARTNERSHIP</a:t>
            </a:r>
          </a:p>
        </p:txBody>
      </p:sp>
      <p:sp>
        <p:nvSpPr>
          <p:cNvPr id="8" name="Text Placeholder 7"/>
          <p:cNvSpPr>
            <a:spLocks noGrp="1"/>
          </p:cNvSpPr>
          <p:nvPr>
            <p:ph type="body" idx="1"/>
          </p:nvPr>
        </p:nvSpPr>
        <p:spPr/>
        <p:txBody>
          <a:bodyPr>
            <a:normAutofit fontScale="85000" lnSpcReduction="20000"/>
          </a:bodyPr>
          <a:lstStyle/>
          <a:p>
            <a:r>
              <a:rPr lang="en-US" dirty="0">
                <a:latin typeface="Open Sans Light" charset="0"/>
                <a:ea typeface="Open Sans Light" charset="0"/>
                <a:cs typeface="Open Sans Light" charset="0"/>
              </a:rPr>
              <a:t>Microsoft Certified Partner Since 2001</a:t>
            </a:r>
          </a:p>
        </p:txBody>
      </p:sp>
      <p:grpSp>
        <p:nvGrpSpPr>
          <p:cNvPr id="13" name="Group 12">
            <a:extLst>
              <a:ext uri="{FF2B5EF4-FFF2-40B4-BE49-F238E27FC236}">
                <a16:creationId xmlns:a16="http://schemas.microsoft.com/office/drawing/2014/main" id="{508F29A1-9289-40CB-87B7-A9D71D6C403C}"/>
              </a:ext>
            </a:extLst>
          </p:cNvPr>
          <p:cNvGrpSpPr/>
          <p:nvPr/>
        </p:nvGrpSpPr>
        <p:grpSpPr>
          <a:xfrm>
            <a:off x="3632285" y="1677899"/>
            <a:ext cx="2263067" cy="4570926"/>
            <a:chOff x="4355821" y="1651609"/>
            <a:chExt cx="2263066" cy="4570925"/>
          </a:xfrm>
        </p:grpSpPr>
        <p:sp>
          <p:nvSpPr>
            <p:cNvPr id="14" name="TextBox 13">
              <a:extLst>
                <a:ext uri="{FF2B5EF4-FFF2-40B4-BE49-F238E27FC236}">
                  <a16:creationId xmlns:a16="http://schemas.microsoft.com/office/drawing/2014/main" id="{8F679E46-9103-4137-AC59-F3B2D0B911E4}"/>
                </a:ext>
              </a:extLst>
            </p:cNvPr>
            <p:cNvSpPr txBox="1"/>
            <p:nvPr/>
          </p:nvSpPr>
          <p:spPr>
            <a:xfrm>
              <a:off x="4815316" y="4837539"/>
              <a:ext cx="1803571" cy="1384995"/>
            </a:xfrm>
            <a:prstGeom prst="rect">
              <a:avLst/>
            </a:prstGeom>
            <a:noFill/>
          </p:spPr>
          <p:txBody>
            <a:bodyPr wrap="square" rtlCol="0">
              <a:spAutoFit/>
            </a:bodyPr>
            <a:lstStyle/>
            <a:p>
              <a:r>
                <a:rPr lang="en-US" sz="1400" b="1" dirty="0">
                  <a:solidFill>
                    <a:schemeClr val="tx1">
                      <a:lumMod val="85000"/>
                      <a:lumOff val="15000"/>
                    </a:schemeClr>
                  </a:solidFill>
                  <a:latin typeface="Open Sans" charset="0"/>
                  <a:ea typeface="Open Sans" charset="0"/>
                  <a:cs typeface="Open Sans" charset="0"/>
                </a:rPr>
                <a:t>2017 Worldwide Partner of the Year</a:t>
              </a:r>
            </a:p>
            <a:p>
              <a:endParaRPr lang="en-US" sz="1400" dirty="0">
                <a:solidFill>
                  <a:schemeClr val="tx1">
                    <a:lumMod val="85000"/>
                    <a:lumOff val="15000"/>
                  </a:schemeClr>
                </a:solidFill>
                <a:latin typeface="Open Sans" charset="0"/>
                <a:ea typeface="Open Sans" charset="0"/>
                <a:cs typeface="Open Sans" charset="0"/>
              </a:endParaRPr>
            </a:p>
            <a:p>
              <a:r>
                <a:rPr lang="en-US" sz="1400" dirty="0">
                  <a:solidFill>
                    <a:schemeClr val="tx1">
                      <a:lumMod val="85000"/>
                      <a:lumOff val="15000"/>
                    </a:schemeClr>
                  </a:solidFill>
                  <a:latin typeface="Open Sans" charset="0"/>
                  <a:ea typeface="Open Sans" charset="0"/>
                  <a:cs typeface="Open Sans" charset="0"/>
                </a:rPr>
                <a:t>Open Source </a:t>
              </a:r>
            </a:p>
            <a:p>
              <a:r>
                <a:rPr lang="en-US" sz="1400" dirty="0">
                  <a:solidFill>
                    <a:schemeClr val="tx1">
                      <a:lumMod val="85000"/>
                      <a:lumOff val="15000"/>
                    </a:schemeClr>
                  </a:solidFill>
                  <a:latin typeface="Open Sans" charset="0"/>
                  <a:ea typeface="Open Sans" charset="0"/>
                  <a:cs typeface="Open Sans" charset="0"/>
                </a:rPr>
                <a:t>on Azure</a:t>
              </a:r>
            </a:p>
          </p:txBody>
        </p:sp>
        <p:pic>
          <p:nvPicPr>
            <p:cNvPr id="15" name="Picture 14">
              <a:extLst>
                <a:ext uri="{FF2B5EF4-FFF2-40B4-BE49-F238E27FC236}">
                  <a16:creationId xmlns:a16="http://schemas.microsoft.com/office/drawing/2014/main" id="{77853817-6D2E-4ED9-8D26-2194D429B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821" y="1651609"/>
              <a:ext cx="2263066" cy="2937548"/>
            </a:xfrm>
            <a:prstGeom prst="rect">
              <a:avLst/>
            </a:prstGeom>
          </p:spPr>
        </p:pic>
      </p:grpSp>
      <p:grpSp>
        <p:nvGrpSpPr>
          <p:cNvPr id="21" name="Group 20">
            <a:extLst>
              <a:ext uri="{FF2B5EF4-FFF2-40B4-BE49-F238E27FC236}">
                <a16:creationId xmlns:a16="http://schemas.microsoft.com/office/drawing/2014/main" id="{CAC95E57-CF7D-4C19-BAA7-C6A2E4F1F48D}"/>
              </a:ext>
            </a:extLst>
          </p:cNvPr>
          <p:cNvGrpSpPr/>
          <p:nvPr/>
        </p:nvGrpSpPr>
        <p:grpSpPr>
          <a:xfrm>
            <a:off x="9202545" y="2377682"/>
            <a:ext cx="1971879" cy="3768528"/>
            <a:chOff x="9705403" y="2413000"/>
            <a:chExt cx="1971879" cy="3768529"/>
          </a:xfrm>
        </p:grpSpPr>
        <p:sp>
          <p:nvSpPr>
            <p:cNvPr id="22" name="TextBox 21">
              <a:extLst>
                <a:ext uri="{FF2B5EF4-FFF2-40B4-BE49-F238E27FC236}">
                  <a16:creationId xmlns:a16="http://schemas.microsoft.com/office/drawing/2014/main" id="{681DA65C-2E56-4D47-8B6A-BD53E6DE914D}"/>
                </a:ext>
              </a:extLst>
            </p:cNvPr>
            <p:cNvSpPr txBox="1"/>
            <p:nvPr/>
          </p:nvSpPr>
          <p:spPr>
            <a:xfrm>
              <a:off x="9825007" y="4796534"/>
              <a:ext cx="1852275" cy="1384995"/>
            </a:xfrm>
            <a:prstGeom prst="rect">
              <a:avLst/>
            </a:prstGeom>
            <a:noFill/>
          </p:spPr>
          <p:txBody>
            <a:bodyPr wrap="square" rtlCol="0">
              <a:spAutoFit/>
            </a:bodyPr>
            <a:lstStyle/>
            <a:p>
              <a:r>
                <a:rPr lang="en-US" sz="1400" b="1" dirty="0">
                  <a:solidFill>
                    <a:schemeClr val="tx1">
                      <a:lumMod val="85000"/>
                      <a:lumOff val="15000"/>
                    </a:schemeClr>
                  </a:solidFill>
                  <a:latin typeface="Open Sans" charset="0"/>
                  <a:ea typeface="Open Sans" charset="0"/>
                  <a:cs typeface="Open Sans" charset="0"/>
                </a:rPr>
                <a:t>2015 Central Region Partner </a:t>
              </a:r>
            </a:p>
            <a:p>
              <a:r>
                <a:rPr lang="en-US" sz="1400" b="1" dirty="0">
                  <a:solidFill>
                    <a:schemeClr val="tx1">
                      <a:lumMod val="85000"/>
                      <a:lumOff val="15000"/>
                    </a:schemeClr>
                  </a:solidFill>
                  <a:latin typeface="Open Sans" charset="0"/>
                  <a:ea typeface="Open Sans" charset="0"/>
                  <a:cs typeface="Open Sans" charset="0"/>
                </a:rPr>
                <a:t>of the Year</a:t>
              </a:r>
            </a:p>
            <a:p>
              <a:endParaRPr lang="en-US" sz="1400" dirty="0">
                <a:solidFill>
                  <a:schemeClr val="tx1">
                    <a:lumMod val="85000"/>
                    <a:lumOff val="15000"/>
                  </a:schemeClr>
                </a:solidFill>
                <a:latin typeface="Open Sans" charset="0"/>
                <a:ea typeface="Open Sans" charset="0"/>
                <a:cs typeface="Open Sans" charset="0"/>
              </a:endParaRPr>
            </a:p>
            <a:p>
              <a:r>
                <a:rPr lang="en-US" sz="1400" dirty="0">
                  <a:solidFill>
                    <a:schemeClr val="tx1">
                      <a:lumMod val="85000"/>
                      <a:lumOff val="15000"/>
                    </a:schemeClr>
                  </a:solidFill>
                  <a:latin typeface="Open Sans" charset="0"/>
                  <a:ea typeface="Open Sans" charset="0"/>
                  <a:cs typeface="Open Sans" charset="0"/>
                </a:rPr>
                <a:t>Build the </a:t>
              </a:r>
            </a:p>
            <a:p>
              <a:r>
                <a:rPr lang="en-US" sz="1400" dirty="0">
                  <a:solidFill>
                    <a:schemeClr val="tx1">
                      <a:lumMod val="85000"/>
                      <a:lumOff val="15000"/>
                    </a:schemeClr>
                  </a:solidFill>
                  <a:latin typeface="Open Sans" charset="0"/>
                  <a:ea typeface="Open Sans" charset="0"/>
                  <a:cs typeface="Open Sans" charset="0"/>
                </a:rPr>
                <a:t>Intelligent Cloud</a:t>
              </a:r>
            </a:p>
          </p:txBody>
        </p:sp>
        <p:pic>
          <p:nvPicPr>
            <p:cNvPr id="23" name="Picture 22">
              <a:extLst>
                <a:ext uri="{FF2B5EF4-FFF2-40B4-BE49-F238E27FC236}">
                  <a16:creationId xmlns:a16="http://schemas.microsoft.com/office/drawing/2014/main" id="{102597B9-4D4B-4228-92CC-92C5F710E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403" y="2413000"/>
              <a:ext cx="1868424" cy="2264664"/>
            </a:xfrm>
            <a:prstGeom prst="rect">
              <a:avLst/>
            </a:prstGeom>
          </p:spPr>
        </p:pic>
      </p:grpSp>
      <p:grpSp>
        <p:nvGrpSpPr>
          <p:cNvPr id="24" name="Group 23">
            <a:extLst>
              <a:ext uri="{FF2B5EF4-FFF2-40B4-BE49-F238E27FC236}">
                <a16:creationId xmlns:a16="http://schemas.microsoft.com/office/drawing/2014/main" id="{22F725F5-AAC4-47DE-9195-36BD43848ADB}"/>
              </a:ext>
            </a:extLst>
          </p:cNvPr>
          <p:cNvGrpSpPr/>
          <p:nvPr/>
        </p:nvGrpSpPr>
        <p:grpSpPr>
          <a:xfrm>
            <a:off x="6512486" y="2130667"/>
            <a:ext cx="2123175" cy="4530695"/>
            <a:chOff x="6952262" y="2130667"/>
            <a:chExt cx="2123174" cy="4530695"/>
          </a:xfrm>
        </p:grpSpPr>
        <p:sp>
          <p:nvSpPr>
            <p:cNvPr id="25" name="TextBox 24">
              <a:extLst>
                <a:ext uri="{FF2B5EF4-FFF2-40B4-BE49-F238E27FC236}">
                  <a16:creationId xmlns:a16="http://schemas.microsoft.com/office/drawing/2014/main" id="{BCAEBD3A-F279-40D2-B230-AEABC9D5C262}"/>
                </a:ext>
              </a:extLst>
            </p:cNvPr>
            <p:cNvSpPr txBox="1"/>
            <p:nvPr/>
          </p:nvSpPr>
          <p:spPr>
            <a:xfrm>
              <a:off x="7169995" y="4796534"/>
              <a:ext cx="1689713" cy="738664"/>
            </a:xfrm>
            <a:prstGeom prst="rect">
              <a:avLst/>
            </a:prstGeom>
            <a:noFill/>
          </p:spPr>
          <p:txBody>
            <a:bodyPr wrap="square" rtlCol="0">
              <a:spAutoFit/>
            </a:bodyPr>
            <a:lstStyle/>
            <a:p>
              <a:r>
                <a:rPr lang="en-US" sz="1400" b="1" dirty="0">
                  <a:solidFill>
                    <a:schemeClr val="tx1">
                      <a:lumMod val="85000"/>
                      <a:lumOff val="15000"/>
                    </a:schemeClr>
                  </a:solidFill>
                  <a:latin typeface="Open Sans" charset="0"/>
                  <a:ea typeface="Open Sans" charset="0"/>
                  <a:cs typeface="Open Sans" charset="0"/>
                </a:rPr>
                <a:t>2017 East Region SMS&amp;P Partner of the Year</a:t>
              </a:r>
            </a:p>
          </p:txBody>
        </p:sp>
        <p:pic>
          <p:nvPicPr>
            <p:cNvPr id="26" name="Picture 25">
              <a:extLst>
                <a:ext uri="{FF2B5EF4-FFF2-40B4-BE49-F238E27FC236}">
                  <a16:creationId xmlns:a16="http://schemas.microsoft.com/office/drawing/2014/main" id="{A6610B35-EE40-4767-A04A-0B0B6AEB8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2262" y="2130667"/>
              <a:ext cx="1779391" cy="2493810"/>
            </a:xfrm>
            <a:prstGeom prst="rect">
              <a:avLst/>
            </a:prstGeom>
          </p:spPr>
        </p:pic>
        <p:sp>
          <p:nvSpPr>
            <p:cNvPr id="27" name="Rectangle 26">
              <a:extLst>
                <a:ext uri="{FF2B5EF4-FFF2-40B4-BE49-F238E27FC236}">
                  <a16:creationId xmlns:a16="http://schemas.microsoft.com/office/drawing/2014/main" id="{628619FB-02F4-4D49-AFE5-C673EC7E0C0D}"/>
                </a:ext>
              </a:extLst>
            </p:cNvPr>
            <p:cNvSpPr/>
            <p:nvPr/>
          </p:nvSpPr>
          <p:spPr>
            <a:xfrm>
              <a:off x="7169995" y="5707255"/>
              <a:ext cx="1905441" cy="954107"/>
            </a:xfrm>
            <a:prstGeom prst="rect">
              <a:avLst/>
            </a:prstGeom>
          </p:spPr>
          <p:txBody>
            <a:bodyPr wrap="square">
              <a:spAutoFit/>
            </a:bodyPr>
            <a:lstStyle/>
            <a:p>
              <a:r>
                <a:rPr lang="en-US" sz="1400" b="1" dirty="0">
                  <a:solidFill>
                    <a:schemeClr val="tx1">
                      <a:lumMod val="85000"/>
                      <a:lumOff val="15000"/>
                    </a:schemeClr>
                  </a:solidFill>
                  <a:latin typeface="Open Sans" charset="0"/>
                </a:rPr>
                <a:t>East Region EPG </a:t>
              </a:r>
              <a:br>
                <a:rPr lang="en-US" sz="1400" b="1" dirty="0">
                  <a:solidFill>
                    <a:schemeClr val="tx1">
                      <a:lumMod val="85000"/>
                      <a:lumOff val="15000"/>
                    </a:schemeClr>
                  </a:solidFill>
                  <a:latin typeface="Open Sans" charset="0"/>
                </a:rPr>
              </a:br>
              <a:r>
                <a:rPr lang="en-US" sz="1400" b="1" dirty="0">
                  <a:solidFill>
                    <a:schemeClr val="tx1">
                      <a:lumMod val="85000"/>
                      <a:lumOff val="15000"/>
                    </a:schemeClr>
                  </a:solidFill>
                  <a:latin typeface="Open Sans" charset="0"/>
                </a:rPr>
                <a:t>Runner-Up </a:t>
              </a:r>
              <a:br>
                <a:rPr lang="en-US" sz="1400" dirty="0">
                  <a:solidFill>
                    <a:schemeClr val="tx1">
                      <a:lumMod val="85000"/>
                      <a:lumOff val="15000"/>
                    </a:schemeClr>
                  </a:solidFill>
                  <a:latin typeface="Open Sans" charset="0"/>
                </a:rPr>
              </a:br>
              <a:r>
                <a:rPr lang="en-US" sz="1400" dirty="0">
                  <a:solidFill>
                    <a:schemeClr val="tx1">
                      <a:lumMod val="85000"/>
                      <a:lumOff val="15000"/>
                    </a:schemeClr>
                  </a:solidFill>
                  <a:latin typeface="Open Sans" charset="0"/>
                </a:rPr>
                <a:t> </a:t>
              </a:r>
            </a:p>
            <a:p>
              <a:r>
                <a:rPr lang="en-US" sz="1400" dirty="0">
                  <a:solidFill>
                    <a:schemeClr val="tx1">
                      <a:lumMod val="85000"/>
                      <a:lumOff val="15000"/>
                    </a:schemeClr>
                  </a:solidFill>
                  <a:latin typeface="Open Sans" charset="0"/>
                </a:rPr>
                <a:t>US Cloud Innovation</a:t>
              </a:r>
            </a:p>
          </p:txBody>
        </p:sp>
      </p:grpSp>
      <p:sp>
        <p:nvSpPr>
          <p:cNvPr id="28" name="TextBox 27">
            <a:extLst>
              <a:ext uri="{FF2B5EF4-FFF2-40B4-BE49-F238E27FC236}">
                <a16:creationId xmlns:a16="http://schemas.microsoft.com/office/drawing/2014/main" id="{F05CF573-7F92-431A-BA22-E9395AA6F371}"/>
              </a:ext>
            </a:extLst>
          </p:cNvPr>
          <p:cNvSpPr txBox="1"/>
          <p:nvPr/>
        </p:nvSpPr>
        <p:spPr>
          <a:xfrm>
            <a:off x="1208469" y="4863829"/>
            <a:ext cx="1892687" cy="1815882"/>
          </a:xfrm>
          <a:prstGeom prst="rect">
            <a:avLst/>
          </a:prstGeom>
          <a:noFill/>
        </p:spPr>
        <p:txBody>
          <a:bodyPr wrap="square" rtlCol="0">
            <a:spAutoFit/>
          </a:bodyPr>
          <a:lstStyle/>
          <a:p>
            <a:r>
              <a:rPr lang="en-US" sz="1400" b="1" dirty="0">
                <a:solidFill>
                  <a:schemeClr val="tx1">
                    <a:lumMod val="85000"/>
                    <a:lumOff val="15000"/>
                  </a:schemeClr>
                </a:solidFill>
                <a:latin typeface="Open Sans" charset="0"/>
                <a:ea typeface="Open Sans" charset="0"/>
                <a:cs typeface="Open Sans" charset="0"/>
              </a:rPr>
              <a:t>2018 MSUS Partner Award for Apps &amp; Infrastructure </a:t>
            </a:r>
          </a:p>
          <a:p>
            <a:endParaRPr lang="en-US" sz="1400" b="1" dirty="0">
              <a:solidFill>
                <a:schemeClr val="tx1">
                  <a:lumMod val="85000"/>
                  <a:lumOff val="15000"/>
                </a:schemeClr>
              </a:solidFill>
              <a:latin typeface="Open Sans" charset="0"/>
              <a:ea typeface="Open Sans" charset="0"/>
              <a:cs typeface="Open Sans" charset="0"/>
            </a:endParaRPr>
          </a:p>
          <a:p>
            <a:r>
              <a:rPr lang="en-US" sz="1400" dirty="0">
                <a:solidFill>
                  <a:schemeClr val="tx1">
                    <a:lumMod val="85000"/>
                    <a:lumOff val="15000"/>
                  </a:schemeClr>
                </a:solidFill>
                <a:latin typeface="Open Sans" charset="0"/>
                <a:ea typeface="Open Sans" charset="0"/>
                <a:cs typeface="Open Sans" charset="0"/>
              </a:rPr>
              <a:t>Open Source Apps </a:t>
            </a:r>
            <a:br>
              <a:rPr lang="en-US" sz="1400" dirty="0">
                <a:solidFill>
                  <a:schemeClr val="tx1">
                    <a:lumMod val="85000"/>
                    <a:lumOff val="15000"/>
                  </a:schemeClr>
                </a:solidFill>
                <a:latin typeface="Open Sans" charset="0"/>
                <a:ea typeface="Open Sans" charset="0"/>
                <a:cs typeface="Open Sans" charset="0"/>
              </a:rPr>
            </a:br>
            <a:r>
              <a:rPr lang="en-US" sz="1400" dirty="0">
                <a:solidFill>
                  <a:schemeClr val="tx1">
                    <a:lumMod val="85000"/>
                    <a:lumOff val="15000"/>
                  </a:schemeClr>
                </a:solidFill>
                <a:latin typeface="Open Sans" charset="0"/>
                <a:ea typeface="Open Sans" charset="0"/>
                <a:cs typeface="Open Sans" charset="0"/>
              </a:rPr>
              <a:t>and Infrastructure on Azure</a:t>
            </a:r>
          </a:p>
          <a:p>
            <a:pPr algn="l"/>
            <a:endParaRPr lang="en-US" sz="1400" dirty="0">
              <a:solidFill>
                <a:schemeClr val="tx1">
                  <a:lumMod val="85000"/>
                  <a:lumOff val="15000"/>
                </a:schemeClr>
              </a:solidFill>
              <a:latin typeface="Open Sans" charset="0"/>
              <a:ea typeface="Open Sans" charset="0"/>
              <a:cs typeface="Open Sans" charset="0"/>
            </a:endParaRPr>
          </a:p>
        </p:txBody>
      </p:sp>
      <p:pic>
        <p:nvPicPr>
          <p:cNvPr id="29" name="Picture 28">
            <a:extLst>
              <a:ext uri="{FF2B5EF4-FFF2-40B4-BE49-F238E27FC236}">
                <a16:creationId xmlns:a16="http://schemas.microsoft.com/office/drawing/2014/main" id="{8C78994C-8D3E-4838-B91C-2153FB647F02}"/>
              </a:ext>
            </a:extLst>
          </p:cNvPr>
          <p:cNvPicPr>
            <a:picLocks noChangeAspect="1"/>
          </p:cNvPicPr>
          <p:nvPr/>
        </p:nvPicPr>
        <p:blipFill rotWithShape="1">
          <a:blip r:embed="rId6"/>
          <a:srcRect l="26798" t="27894" r="24130" b="5102"/>
          <a:stretch/>
        </p:blipFill>
        <p:spPr>
          <a:xfrm>
            <a:off x="1294469" y="2294614"/>
            <a:ext cx="1720683" cy="2302677"/>
          </a:xfrm>
          <a:prstGeom prst="rect">
            <a:avLst/>
          </a:prstGeom>
        </p:spPr>
      </p:pic>
      <p:pic>
        <p:nvPicPr>
          <p:cNvPr id="16" name="Picture 15">
            <a:extLst>
              <a:ext uri="{FF2B5EF4-FFF2-40B4-BE49-F238E27FC236}">
                <a16:creationId xmlns:a16="http://schemas.microsoft.com/office/drawing/2014/main" id="{9D7475EF-91E4-4945-827E-15052931C33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53831" y="955352"/>
            <a:ext cx="1054637" cy="295299"/>
          </a:xfrm>
          <a:prstGeom prst="rect">
            <a:avLst/>
          </a:prstGeom>
        </p:spPr>
      </p:pic>
    </p:spTree>
    <p:extLst>
      <p:ext uri="{BB962C8B-B14F-4D97-AF65-F5344CB8AC3E}">
        <p14:creationId xmlns:p14="http://schemas.microsoft.com/office/powerpoint/2010/main" val="1207963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0" action="ppaction://hlinksldjump"/>
            <a:extLst>
              <a:ext uri="{FF2B5EF4-FFF2-40B4-BE49-F238E27FC236}">
                <a16:creationId xmlns:a16="http://schemas.microsoft.com/office/drawing/2014/main"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6" action="ppaction://hlinksldjump"/>
            <a:extLst>
              <a:ext uri="{FF2B5EF4-FFF2-40B4-BE49-F238E27FC236}">
                <a16:creationId xmlns:a16="http://schemas.microsoft.com/office/drawing/2014/main"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7" action="ppaction://hlinksldjump"/>
            <a:extLst>
              <a:ext uri="{FF2B5EF4-FFF2-40B4-BE49-F238E27FC236}">
                <a16:creationId xmlns:a16="http://schemas.microsoft.com/office/drawing/2014/main"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8" action="ppaction://hlinksldjump"/>
            <a:extLst>
              <a:ext uri="{FF2B5EF4-FFF2-40B4-BE49-F238E27FC236}">
                <a16:creationId xmlns:a16="http://schemas.microsoft.com/office/drawing/2014/main"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700" dirty="0">
                <a:solidFill>
                  <a:srgbClr val="666666"/>
                </a:solidFill>
                <a:latin typeface="Segoe UI Light" panose="020B0502040204020203" pitchFamily="34" charset="0"/>
                <a:cs typeface="Segoe UI Light" panose="020B0502040204020203" pitchFamily="34" charset="0"/>
              </a:rPr>
              <a:t>Agenda</a:t>
            </a:r>
            <a:endParaRPr lang="en" sz="4700" dirty="0">
              <a:solidFill>
                <a:schemeClr val="bg2"/>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id="{3752C8FB-E21C-6B40-BB7A-B898DDB76836}"/>
              </a:ext>
            </a:extLst>
          </p:cNvPr>
          <p:cNvGrpSpPr/>
          <p:nvPr/>
        </p:nvGrpSpPr>
        <p:grpSpPr>
          <a:xfrm>
            <a:off x="1244990" y="1440218"/>
            <a:ext cx="9473288" cy="4852314"/>
            <a:chOff x="680440" y="1267498"/>
            <a:chExt cx="9473288" cy="4852314"/>
          </a:xfrm>
        </p:grpSpPr>
        <p:sp>
          <p:nvSpPr>
            <p:cNvPr id="8" name="Rectangle: Rounded Corners 27">
              <a:extLst>
                <a:ext uri="{FF2B5EF4-FFF2-40B4-BE49-F238E27FC236}">
                  <a16:creationId xmlns:a16="http://schemas.microsoft.com/office/drawing/2014/main"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8:30 – 9:00</a:t>
              </a:r>
            </a:p>
          </p:txBody>
        </p:sp>
        <p:sp>
          <p:nvSpPr>
            <p:cNvPr id="9" name="Rectangle: Rounded Corners 45">
              <a:extLst>
                <a:ext uri="{FF2B5EF4-FFF2-40B4-BE49-F238E27FC236}">
                  <a16:creationId xmlns:a16="http://schemas.microsoft.com/office/drawing/2014/main"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9:00 – 9:45</a:t>
              </a:r>
              <a:endParaRPr lang="en-US" sz="2353" dirty="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id="{1E204B94-29A6-E84B-8FC6-E49AED87D094}"/>
                </a:ext>
              </a:extLst>
            </p:cNvPr>
            <p:cNvSpPr/>
            <p:nvPr/>
          </p:nvSpPr>
          <p:spPr bwMode="auto">
            <a:xfrm>
              <a:off x="680440" y="1267498"/>
              <a:ext cx="9473288" cy="324241"/>
            </a:xfrm>
            <a:prstGeom prst="roundRect">
              <a:avLst>
                <a:gd name="adj" fmla="val 3125"/>
              </a:avLst>
            </a:prstGeom>
            <a:solidFill>
              <a:schemeClr val="tx2"/>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200" b="1" dirty="0">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058EE8FA-9ABE-1C44-82C1-2B4D4BF50BC1}"/>
                </a:ext>
              </a:extLst>
            </p:cNvPr>
            <p:cNvSpPr txBox="1"/>
            <p:nvPr/>
          </p:nvSpPr>
          <p:spPr>
            <a:xfrm>
              <a:off x="2528808" y="1279421"/>
              <a:ext cx="551241" cy="276999"/>
            </a:xfrm>
            <a:prstGeom prst="rect">
              <a:avLst/>
            </a:prstGeom>
            <a:noFill/>
          </p:spPr>
          <p:txBody>
            <a:bodyPr wrap="none" rtlCol="0">
              <a:spAutoFit/>
            </a:bodyPr>
            <a:lstStyle/>
            <a:p>
              <a:r>
                <a:rPr lang="en-US" sz="1200" b="1" dirty="0">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id="{29BD59CF-08BA-7648-B8EB-30BFDF0DABB7}"/>
                </a:ext>
              </a:extLst>
            </p:cNvPr>
            <p:cNvSpPr txBox="1"/>
            <p:nvPr/>
          </p:nvSpPr>
          <p:spPr>
            <a:xfrm>
              <a:off x="2528806" y="1705018"/>
              <a:ext cx="187057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Breakfast and get settled</a:t>
              </a:r>
            </a:p>
          </p:txBody>
        </p:sp>
        <p:sp>
          <p:nvSpPr>
            <p:cNvPr id="21" name="TextBox 20">
              <a:extLst>
                <a:ext uri="{FF2B5EF4-FFF2-40B4-BE49-F238E27FC236}">
                  <a16:creationId xmlns:a16="http://schemas.microsoft.com/office/drawing/2014/main" id="{F06C4768-A1F6-5E4D-B722-4211E75B4100}"/>
                </a:ext>
              </a:extLst>
            </p:cNvPr>
            <p:cNvSpPr txBox="1"/>
            <p:nvPr/>
          </p:nvSpPr>
          <p:spPr>
            <a:xfrm>
              <a:off x="2528807" y="2114078"/>
              <a:ext cx="358649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Cloud Native Applications, Containers, and Docker</a:t>
              </a:r>
            </a:p>
          </p:txBody>
        </p:sp>
        <p:sp>
          <p:nvSpPr>
            <p:cNvPr id="22" name="Rectangle: Rounded Corners 27">
              <a:extLst>
                <a:ext uri="{FF2B5EF4-FFF2-40B4-BE49-F238E27FC236}">
                  <a16:creationId xmlns:a16="http://schemas.microsoft.com/office/drawing/2014/main"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a:solidFill>
                    <a:srgbClr val="505050"/>
                  </a:solidFill>
                  <a:latin typeface="Segoe UI"/>
                  <a:cs typeface="Segoe UI" pitchFamily="34" charset="0"/>
                </a:rPr>
                <a:t>9</a:t>
              </a: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:45 – 11:00</a:t>
              </a:r>
            </a:p>
          </p:txBody>
        </p:sp>
        <p:sp>
          <p:nvSpPr>
            <p:cNvPr id="23" name="Rectangle: Rounded Corners 45">
              <a:extLst>
                <a:ext uri="{FF2B5EF4-FFF2-40B4-BE49-F238E27FC236}">
                  <a16:creationId xmlns:a16="http://schemas.microsoft.com/office/drawing/2014/main"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11:00 – 11:45</a:t>
              </a:r>
              <a:endParaRPr lang="en-US" sz="2353" dirty="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101E7A76-FF68-2943-8EC1-FF6FE62FE1FA}"/>
                </a:ext>
              </a:extLst>
            </p:cNvPr>
            <p:cNvSpPr txBox="1"/>
            <p:nvPr/>
          </p:nvSpPr>
          <p:spPr>
            <a:xfrm>
              <a:off x="2528805" y="253617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1, 2</a:t>
              </a:r>
            </a:p>
          </p:txBody>
        </p:sp>
        <p:sp>
          <p:nvSpPr>
            <p:cNvPr id="25" name="TextBox 24">
              <a:extLst>
                <a:ext uri="{FF2B5EF4-FFF2-40B4-BE49-F238E27FC236}">
                  <a16:creationId xmlns:a16="http://schemas.microsoft.com/office/drawing/2014/main" id="{7B526B4A-E1A7-3344-8989-9C64FC241247}"/>
                </a:ext>
              </a:extLst>
            </p:cNvPr>
            <p:cNvSpPr txBox="1"/>
            <p:nvPr/>
          </p:nvSpPr>
          <p:spPr>
            <a:xfrm>
              <a:off x="2528806" y="2945234"/>
              <a:ext cx="491153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Kubernetes Overview, Azure Kubernetes Service, Kubernetes Concepts</a:t>
              </a:r>
            </a:p>
          </p:txBody>
        </p:sp>
        <p:sp>
          <p:nvSpPr>
            <p:cNvPr id="26" name="Rectangle: Rounded Corners 27">
              <a:extLst>
                <a:ext uri="{FF2B5EF4-FFF2-40B4-BE49-F238E27FC236}">
                  <a16:creationId xmlns:a16="http://schemas.microsoft.com/office/drawing/2014/main"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11:45 </a:t>
              </a:r>
            </a:p>
          </p:txBody>
        </p:sp>
        <p:sp>
          <p:nvSpPr>
            <p:cNvPr id="27" name="Rectangle: Rounded Corners 45">
              <a:extLst>
                <a:ext uri="{FF2B5EF4-FFF2-40B4-BE49-F238E27FC236}">
                  <a16:creationId xmlns:a16="http://schemas.microsoft.com/office/drawing/2014/main"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11:45 – 1:00</a:t>
              </a:r>
              <a:endParaRPr lang="en-US" sz="2353" dirty="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C2775955-4D1F-EB42-82DF-9C2A2C8EB300}"/>
                </a:ext>
              </a:extLst>
            </p:cNvPr>
            <p:cNvSpPr txBox="1"/>
            <p:nvPr/>
          </p:nvSpPr>
          <p:spPr>
            <a:xfrm>
              <a:off x="2528805" y="3347205"/>
              <a:ext cx="1280222"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Working Lunch</a:t>
              </a:r>
            </a:p>
          </p:txBody>
        </p:sp>
        <p:sp>
          <p:nvSpPr>
            <p:cNvPr id="29" name="TextBox 28">
              <a:extLst>
                <a:ext uri="{FF2B5EF4-FFF2-40B4-BE49-F238E27FC236}">
                  <a16:creationId xmlns:a16="http://schemas.microsoft.com/office/drawing/2014/main" id="{7BF06DD5-E494-E74F-87F1-D5E082B6F762}"/>
                </a:ext>
              </a:extLst>
            </p:cNvPr>
            <p:cNvSpPr txBox="1"/>
            <p:nvPr/>
          </p:nvSpPr>
          <p:spPr>
            <a:xfrm>
              <a:off x="2528806" y="3756265"/>
              <a:ext cx="1917513"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3, 4, 5</a:t>
              </a:r>
            </a:p>
          </p:txBody>
        </p:sp>
        <p:sp>
          <p:nvSpPr>
            <p:cNvPr id="30" name="Rectangle: Rounded Corners 27">
              <a:extLst>
                <a:ext uri="{FF2B5EF4-FFF2-40B4-BE49-F238E27FC236}">
                  <a16:creationId xmlns:a16="http://schemas.microsoft.com/office/drawing/2014/main"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1:00 – 1:15 </a:t>
              </a:r>
            </a:p>
          </p:txBody>
        </p:sp>
        <p:sp>
          <p:nvSpPr>
            <p:cNvPr id="31" name="Rectangle: Rounded Corners 45">
              <a:extLst>
                <a:ext uri="{FF2B5EF4-FFF2-40B4-BE49-F238E27FC236}">
                  <a16:creationId xmlns:a16="http://schemas.microsoft.com/office/drawing/2014/main"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1:15– 2:15</a:t>
              </a:r>
              <a:endParaRPr lang="en-US" sz="2353"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0ECF2E70-D303-8A4F-964B-6033E0B8DCCB}"/>
                </a:ext>
              </a:extLst>
            </p:cNvPr>
            <p:cNvSpPr txBox="1"/>
            <p:nvPr/>
          </p:nvSpPr>
          <p:spPr>
            <a:xfrm>
              <a:off x="2528805" y="4175004"/>
              <a:ext cx="7092776"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Azure Containers Deep Dive: ACI, Open Service Broker, and more. Operations / Management Concepts</a:t>
              </a:r>
            </a:p>
          </p:txBody>
        </p:sp>
        <p:sp>
          <p:nvSpPr>
            <p:cNvPr id="33" name="TextBox 32">
              <a:extLst>
                <a:ext uri="{FF2B5EF4-FFF2-40B4-BE49-F238E27FC236}">
                  <a16:creationId xmlns:a16="http://schemas.microsoft.com/office/drawing/2014/main" id="{23A845F3-6503-5341-A9EA-3B31529EF418}"/>
                </a:ext>
              </a:extLst>
            </p:cNvPr>
            <p:cNvSpPr txBox="1"/>
            <p:nvPr/>
          </p:nvSpPr>
          <p:spPr>
            <a:xfrm>
              <a:off x="2528806" y="458406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6, 7</a:t>
              </a:r>
            </a:p>
          </p:txBody>
        </p:sp>
        <p:sp>
          <p:nvSpPr>
            <p:cNvPr id="34" name="Rectangle: Rounded Corners 27">
              <a:extLst>
                <a:ext uri="{FF2B5EF4-FFF2-40B4-BE49-F238E27FC236}">
                  <a16:creationId xmlns:a16="http://schemas.microsoft.com/office/drawing/2014/main"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5" name="Rectangle: Rounded Corners 45">
              <a:extLst>
                <a:ext uri="{FF2B5EF4-FFF2-40B4-BE49-F238E27FC236}">
                  <a16:creationId xmlns:a16="http://schemas.microsoft.com/office/drawing/2014/main"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2:45 – 4:00</a:t>
              </a:r>
              <a:endParaRPr lang="en-US" sz="2353" dirty="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7E5BF7B-897F-AD40-8E2F-FE1B3F72AD7F}"/>
                </a:ext>
              </a:extLst>
            </p:cNvPr>
            <p:cNvSpPr txBox="1"/>
            <p:nvPr/>
          </p:nvSpPr>
          <p:spPr>
            <a:xfrm>
              <a:off x="2528805" y="4999710"/>
              <a:ext cx="468102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Managing Storage and State, and utilizing Azure PaaS (</a:t>
              </a:r>
              <a:r>
                <a:rPr lang="en-US" sz="1200" dirty="0" err="1">
                  <a:solidFill>
                    <a:srgbClr val="666666"/>
                  </a:solidFill>
                  <a:latin typeface="Segoe UI" panose="020B0502040204020203" pitchFamily="34" charset="0"/>
                  <a:cs typeface="Segoe UI" panose="020B0502040204020203" pitchFamily="34" charset="0"/>
                </a:rPr>
                <a:t>CosmosDB</a:t>
              </a:r>
              <a:r>
                <a:rPr lang="en-US" sz="1200" dirty="0">
                  <a:solidFill>
                    <a:srgbClr val="666666"/>
                  </a:solidFill>
                  <a:latin typeface="Segoe UI" panose="020B0502040204020203" pitchFamily="34" charset="0"/>
                  <a:cs typeface="Segoe UI" panose="020B0502040204020203" pitchFamily="34" charset="0"/>
                </a:rPr>
                <a:t>)</a:t>
              </a:r>
              <a:endParaRPr lang="en-US" sz="1200" b="1" dirty="0">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A059D9E5-D7F4-734D-B7AD-1895FD7ED952}"/>
                </a:ext>
              </a:extLst>
            </p:cNvPr>
            <p:cNvSpPr txBox="1"/>
            <p:nvPr/>
          </p:nvSpPr>
          <p:spPr>
            <a:xfrm>
              <a:off x="2528806" y="5408770"/>
              <a:ext cx="2005677"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8, 9, 10</a:t>
              </a:r>
            </a:p>
          </p:txBody>
        </p:sp>
        <p:sp>
          <p:nvSpPr>
            <p:cNvPr id="38" name="Rectangle: Rounded Corners 27">
              <a:extLst>
                <a:ext uri="{FF2B5EF4-FFF2-40B4-BE49-F238E27FC236}">
                  <a16:creationId xmlns:a16="http://schemas.microsoft.com/office/drawing/2014/main"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9" name="TextBox 38">
              <a:extLst>
                <a:ext uri="{FF2B5EF4-FFF2-40B4-BE49-F238E27FC236}">
                  <a16:creationId xmlns:a16="http://schemas.microsoft.com/office/drawing/2014/main" id="{6D06B3D1-3709-1744-A916-04D5E45ACD1F}"/>
                </a:ext>
              </a:extLst>
            </p:cNvPr>
            <p:cNvSpPr txBox="1"/>
            <p:nvPr/>
          </p:nvSpPr>
          <p:spPr>
            <a:xfrm>
              <a:off x="2528805" y="5823310"/>
              <a:ext cx="2230804"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Q&amp;A, wrap-up, and next steps</a:t>
              </a:r>
              <a:endParaRPr lang="en-US" sz="1200" b="1" dirty="0">
                <a:solidFill>
                  <a:srgbClr val="666666"/>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62509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6B93BA63-A59A-4DDD-BBD9-99CD318587C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6CE112ED-9CE2-47E6-BB4E-AC3679208A18}"/>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04E28CF-E137-4CA0-82FE-FD0DC398659A}"/>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078BFED-D0D4-472E-8220-2E4FD7DD4483}"/>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BC863F52-C414-4D08-8600-0CFD93204AE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A4319E1D-EEEF-422C-8868-3FEB73C5E3E3}"/>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35C60DA-C833-47B1-B9D3-ADC1F702096F}"/>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 </a:t>
            </a:r>
            <a:r>
              <a:rPr lang="en-US" sz="1029" dirty="0">
                <a:solidFill>
                  <a:srgbClr val="505050"/>
                </a:solidFill>
                <a:latin typeface="Segoe UI Semibold" panose="020B0702040204020203" pitchFamily="34" charset="0"/>
                <a:cs typeface="Segoe UI Semibold" panose="020B0702040204020203" pitchFamily="34" charset="0"/>
              </a:rPr>
              <a:t>(Coming soon)</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700" dirty="0">
                <a:solidFill>
                  <a:srgbClr val="666666"/>
                </a:solidFill>
                <a:latin typeface="Segoe UI Light" panose="020B0502040204020203" pitchFamily="34" charset="0"/>
                <a:cs typeface="Segoe UI Light" panose="020B0502040204020203" pitchFamily="34" charset="0"/>
              </a:rPr>
              <a:t>Agenda</a:t>
            </a:r>
            <a:endParaRPr lang="en" sz="4700" dirty="0">
              <a:solidFill>
                <a:schemeClr val="bg2"/>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id="{3752C8FB-E21C-6B40-BB7A-B898DDB76836}"/>
              </a:ext>
            </a:extLst>
          </p:cNvPr>
          <p:cNvGrpSpPr/>
          <p:nvPr/>
        </p:nvGrpSpPr>
        <p:grpSpPr>
          <a:xfrm>
            <a:off x="1244990" y="1440218"/>
            <a:ext cx="9473288" cy="4852314"/>
            <a:chOff x="680440" y="1267498"/>
            <a:chExt cx="9473288" cy="4852314"/>
          </a:xfrm>
        </p:grpSpPr>
        <p:sp>
          <p:nvSpPr>
            <p:cNvPr id="8" name="Rectangle: Rounded Corners 27">
              <a:extLst>
                <a:ext uri="{FF2B5EF4-FFF2-40B4-BE49-F238E27FC236}">
                  <a16:creationId xmlns:a16="http://schemas.microsoft.com/office/drawing/2014/main"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8:30 – 9:00</a:t>
              </a:r>
            </a:p>
          </p:txBody>
        </p:sp>
        <p:sp>
          <p:nvSpPr>
            <p:cNvPr id="9" name="Rectangle: Rounded Corners 45">
              <a:extLst>
                <a:ext uri="{FF2B5EF4-FFF2-40B4-BE49-F238E27FC236}">
                  <a16:creationId xmlns:a16="http://schemas.microsoft.com/office/drawing/2014/main"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9:00 – 9:45</a:t>
              </a:r>
              <a:endParaRPr lang="en-US" sz="2353" dirty="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id="{1E204B94-29A6-E84B-8FC6-E49AED87D094}"/>
                </a:ext>
              </a:extLst>
            </p:cNvPr>
            <p:cNvSpPr/>
            <p:nvPr/>
          </p:nvSpPr>
          <p:spPr bwMode="auto">
            <a:xfrm>
              <a:off x="680440" y="1267498"/>
              <a:ext cx="9473288" cy="324241"/>
            </a:xfrm>
            <a:prstGeom prst="roundRect">
              <a:avLst>
                <a:gd name="adj" fmla="val 3125"/>
              </a:avLst>
            </a:prstGeom>
            <a:solidFill>
              <a:schemeClr val="tx1">
                <a:lumMod val="40000"/>
                <a:lumOff val="60000"/>
              </a:schemeClr>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200" b="1" dirty="0">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058EE8FA-9ABE-1C44-82C1-2B4D4BF50BC1}"/>
                </a:ext>
              </a:extLst>
            </p:cNvPr>
            <p:cNvSpPr txBox="1"/>
            <p:nvPr/>
          </p:nvSpPr>
          <p:spPr>
            <a:xfrm>
              <a:off x="2528808" y="1279421"/>
              <a:ext cx="551241" cy="276999"/>
            </a:xfrm>
            <a:prstGeom prst="rect">
              <a:avLst/>
            </a:prstGeom>
            <a:noFill/>
          </p:spPr>
          <p:txBody>
            <a:bodyPr wrap="none" rtlCol="0">
              <a:spAutoFit/>
            </a:bodyPr>
            <a:lstStyle/>
            <a:p>
              <a:r>
                <a:rPr lang="en-US" sz="1200" b="1" dirty="0">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id="{29BD59CF-08BA-7648-B8EB-30BFDF0DABB7}"/>
                </a:ext>
              </a:extLst>
            </p:cNvPr>
            <p:cNvSpPr txBox="1"/>
            <p:nvPr/>
          </p:nvSpPr>
          <p:spPr>
            <a:xfrm>
              <a:off x="2528806" y="1705018"/>
              <a:ext cx="187057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Breakfast and get settled</a:t>
              </a:r>
            </a:p>
          </p:txBody>
        </p:sp>
        <p:sp>
          <p:nvSpPr>
            <p:cNvPr id="21" name="TextBox 20">
              <a:extLst>
                <a:ext uri="{FF2B5EF4-FFF2-40B4-BE49-F238E27FC236}">
                  <a16:creationId xmlns:a16="http://schemas.microsoft.com/office/drawing/2014/main" id="{F06C4768-A1F6-5E4D-B722-4211E75B4100}"/>
                </a:ext>
              </a:extLst>
            </p:cNvPr>
            <p:cNvSpPr txBox="1"/>
            <p:nvPr/>
          </p:nvSpPr>
          <p:spPr>
            <a:xfrm>
              <a:off x="2528807" y="2114078"/>
              <a:ext cx="358649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Cloud Native Applications, Containers, and Docker</a:t>
              </a:r>
            </a:p>
          </p:txBody>
        </p:sp>
        <p:sp>
          <p:nvSpPr>
            <p:cNvPr id="22" name="Rectangle: Rounded Corners 27">
              <a:extLst>
                <a:ext uri="{FF2B5EF4-FFF2-40B4-BE49-F238E27FC236}">
                  <a16:creationId xmlns:a16="http://schemas.microsoft.com/office/drawing/2014/main"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a:solidFill>
                    <a:srgbClr val="505050"/>
                  </a:solidFill>
                  <a:latin typeface="Segoe UI"/>
                  <a:cs typeface="Segoe UI" pitchFamily="34" charset="0"/>
                </a:rPr>
                <a:t>9</a:t>
              </a: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:45 – 11:00</a:t>
              </a:r>
            </a:p>
          </p:txBody>
        </p:sp>
        <p:sp>
          <p:nvSpPr>
            <p:cNvPr id="23" name="Rectangle: Rounded Corners 45">
              <a:extLst>
                <a:ext uri="{FF2B5EF4-FFF2-40B4-BE49-F238E27FC236}">
                  <a16:creationId xmlns:a16="http://schemas.microsoft.com/office/drawing/2014/main"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11:00 – 11:45</a:t>
              </a:r>
              <a:endParaRPr lang="en-US" sz="2353" dirty="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101E7A76-FF68-2943-8EC1-FF6FE62FE1FA}"/>
                </a:ext>
              </a:extLst>
            </p:cNvPr>
            <p:cNvSpPr txBox="1"/>
            <p:nvPr/>
          </p:nvSpPr>
          <p:spPr>
            <a:xfrm>
              <a:off x="2528805" y="253617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1, 2</a:t>
              </a:r>
            </a:p>
          </p:txBody>
        </p:sp>
        <p:sp>
          <p:nvSpPr>
            <p:cNvPr id="25" name="TextBox 24">
              <a:extLst>
                <a:ext uri="{FF2B5EF4-FFF2-40B4-BE49-F238E27FC236}">
                  <a16:creationId xmlns:a16="http://schemas.microsoft.com/office/drawing/2014/main" id="{7B526B4A-E1A7-3344-8989-9C64FC241247}"/>
                </a:ext>
              </a:extLst>
            </p:cNvPr>
            <p:cNvSpPr txBox="1"/>
            <p:nvPr/>
          </p:nvSpPr>
          <p:spPr>
            <a:xfrm>
              <a:off x="2528806" y="2945234"/>
              <a:ext cx="491153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Kubernetes Overview, Azure Kubernetes Service, Kubernetes Concepts</a:t>
              </a:r>
            </a:p>
          </p:txBody>
        </p:sp>
        <p:sp>
          <p:nvSpPr>
            <p:cNvPr id="26" name="Rectangle: Rounded Corners 27">
              <a:extLst>
                <a:ext uri="{FF2B5EF4-FFF2-40B4-BE49-F238E27FC236}">
                  <a16:creationId xmlns:a16="http://schemas.microsoft.com/office/drawing/2014/main"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11:45 </a:t>
              </a:r>
            </a:p>
          </p:txBody>
        </p:sp>
        <p:sp>
          <p:nvSpPr>
            <p:cNvPr id="27" name="Rectangle: Rounded Corners 45">
              <a:extLst>
                <a:ext uri="{FF2B5EF4-FFF2-40B4-BE49-F238E27FC236}">
                  <a16:creationId xmlns:a16="http://schemas.microsoft.com/office/drawing/2014/main"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11:45 – 1:00</a:t>
              </a:r>
              <a:endParaRPr lang="en-US" sz="2353" dirty="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C2775955-4D1F-EB42-82DF-9C2A2C8EB300}"/>
                </a:ext>
              </a:extLst>
            </p:cNvPr>
            <p:cNvSpPr txBox="1"/>
            <p:nvPr/>
          </p:nvSpPr>
          <p:spPr>
            <a:xfrm>
              <a:off x="2528805" y="3347205"/>
              <a:ext cx="1280222"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Working Lunch</a:t>
              </a:r>
            </a:p>
          </p:txBody>
        </p:sp>
        <p:sp>
          <p:nvSpPr>
            <p:cNvPr id="29" name="TextBox 28">
              <a:extLst>
                <a:ext uri="{FF2B5EF4-FFF2-40B4-BE49-F238E27FC236}">
                  <a16:creationId xmlns:a16="http://schemas.microsoft.com/office/drawing/2014/main" id="{7BF06DD5-E494-E74F-87F1-D5E082B6F762}"/>
                </a:ext>
              </a:extLst>
            </p:cNvPr>
            <p:cNvSpPr txBox="1"/>
            <p:nvPr/>
          </p:nvSpPr>
          <p:spPr>
            <a:xfrm>
              <a:off x="2528806" y="3756265"/>
              <a:ext cx="1917513"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3, 4, 5</a:t>
              </a:r>
            </a:p>
          </p:txBody>
        </p:sp>
        <p:sp>
          <p:nvSpPr>
            <p:cNvPr id="30" name="Rectangle: Rounded Corners 27">
              <a:extLst>
                <a:ext uri="{FF2B5EF4-FFF2-40B4-BE49-F238E27FC236}">
                  <a16:creationId xmlns:a16="http://schemas.microsoft.com/office/drawing/2014/main"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1:00 – 1:15 </a:t>
              </a:r>
            </a:p>
          </p:txBody>
        </p:sp>
        <p:sp>
          <p:nvSpPr>
            <p:cNvPr id="31" name="Rectangle: Rounded Corners 45">
              <a:extLst>
                <a:ext uri="{FF2B5EF4-FFF2-40B4-BE49-F238E27FC236}">
                  <a16:creationId xmlns:a16="http://schemas.microsoft.com/office/drawing/2014/main"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1:15– 2:15</a:t>
              </a:r>
              <a:endParaRPr lang="en-US" sz="2353"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0ECF2E70-D303-8A4F-964B-6033E0B8DCCB}"/>
                </a:ext>
              </a:extLst>
            </p:cNvPr>
            <p:cNvSpPr txBox="1"/>
            <p:nvPr/>
          </p:nvSpPr>
          <p:spPr>
            <a:xfrm>
              <a:off x="2528805" y="4175004"/>
              <a:ext cx="7092776"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Azure Containers Deep Dive: ACI, Open Service Broker, and more. Operations / Management Concepts</a:t>
              </a:r>
            </a:p>
          </p:txBody>
        </p:sp>
        <p:sp>
          <p:nvSpPr>
            <p:cNvPr id="33" name="TextBox 32">
              <a:extLst>
                <a:ext uri="{FF2B5EF4-FFF2-40B4-BE49-F238E27FC236}">
                  <a16:creationId xmlns:a16="http://schemas.microsoft.com/office/drawing/2014/main" id="{23A845F3-6503-5341-A9EA-3B31529EF418}"/>
                </a:ext>
              </a:extLst>
            </p:cNvPr>
            <p:cNvSpPr txBox="1"/>
            <p:nvPr/>
          </p:nvSpPr>
          <p:spPr>
            <a:xfrm>
              <a:off x="2528806" y="458406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6, 7</a:t>
              </a:r>
            </a:p>
          </p:txBody>
        </p:sp>
        <p:sp>
          <p:nvSpPr>
            <p:cNvPr id="34" name="Rectangle: Rounded Corners 27">
              <a:extLst>
                <a:ext uri="{FF2B5EF4-FFF2-40B4-BE49-F238E27FC236}">
                  <a16:creationId xmlns:a16="http://schemas.microsoft.com/office/drawing/2014/main"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5" name="Rectangle: Rounded Corners 45">
              <a:extLst>
                <a:ext uri="{FF2B5EF4-FFF2-40B4-BE49-F238E27FC236}">
                  <a16:creationId xmlns:a16="http://schemas.microsoft.com/office/drawing/2014/main"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2:45 – 4:00</a:t>
              </a:r>
              <a:endParaRPr lang="en-US" sz="2353" dirty="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7E5BF7B-897F-AD40-8E2F-FE1B3F72AD7F}"/>
                </a:ext>
              </a:extLst>
            </p:cNvPr>
            <p:cNvSpPr txBox="1"/>
            <p:nvPr/>
          </p:nvSpPr>
          <p:spPr>
            <a:xfrm>
              <a:off x="2528805" y="4999710"/>
              <a:ext cx="468102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Managing Storage and State, and utilizing Azure PaaS (</a:t>
              </a:r>
              <a:r>
                <a:rPr lang="en-US" sz="1200" dirty="0" err="1">
                  <a:solidFill>
                    <a:srgbClr val="666666"/>
                  </a:solidFill>
                  <a:latin typeface="Segoe UI" panose="020B0502040204020203" pitchFamily="34" charset="0"/>
                  <a:cs typeface="Segoe UI" panose="020B0502040204020203" pitchFamily="34" charset="0"/>
                </a:rPr>
                <a:t>CosmosDB</a:t>
              </a:r>
              <a:r>
                <a:rPr lang="en-US" sz="1200" dirty="0">
                  <a:solidFill>
                    <a:srgbClr val="666666"/>
                  </a:solidFill>
                  <a:latin typeface="Segoe UI" panose="020B0502040204020203" pitchFamily="34" charset="0"/>
                  <a:cs typeface="Segoe UI" panose="020B0502040204020203" pitchFamily="34" charset="0"/>
                </a:rPr>
                <a:t>)</a:t>
              </a:r>
              <a:endParaRPr lang="en-US" sz="1200" b="1" dirty="0">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A059D9E5-D7F4-734D-B7AD-1895FD7ED952}"/>
                </a:ext>
              </a:extLst>
            </p:cNvPr>
            <p:cNvSpPr txBox="1"/>
            <p:nvPr/>
          </p:nvSpPr>
          <p:spPr>
            <a:xfrm>
              <a:off x="2528806" y="5408770"/>
              <a:ext cx="2005677"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8, 9, 10</a:t>
              </a:r>
            </a:p>
          </p:txBody>
        </p:sp>
        <p:sp>
          <p:nvSpPr>
            <p:cNvPr id="38" name="Rectangle: Rounded Corners 27">
              <a:extLst>
                <a:ext uri="{FF2B5EF4-FFF2-40B4-BE49-F238E27FC236}">
                  <a16:creationId xmlns:a16="http://schemas.microsoft.com/office/drawing/2014/main"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9" name="TextBox 38">
              <a:extLst>
                <a:ext uri="{FF2B5EF4-FFF2-40B4-BE49-F238E27FC236}">
                  <a16:creationId xmlns:a16="http://schemas.microsoft.com/office/drawing/2014/main" id="{6D06B3D1-3709-1744-A916-04D5E45ACD1F}"/>
                </a:ext>
              </a:extLst>
            </p:cNvPr>
            <p:cNvSpPr txBox="1"/>
            <p:nvPr/>
          </p:nvSpPr>
          <p:spPr>
            <a:xfrm>
              <a:off x="2528805" y="5823310"/>
              <a:ext cx="2230804"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Q&amp;A, wrap-up, and next steps</a:t>
              </a:r>
              <a:endParaRPr lang="en-US" sz="1200" b="1" dirty="0">
                <a:solidFill>
                  <a:srgbClr val="666666"/>
                </a:solidFill>
                <a:latin typeface="Segoe UI" panose="020B0502040204020203" pitchFamily="34" charset="0"/>
                <a:cs typeface="Segoe UI" panose="020B0502040204020203" pitchFamily="34" charset="0"/>
              </a:endParaRPr>
            </a:p>
          </p:txBody>
        </p:sp>
      </p:grpSp>
      <p:sp>
        <p:nvSpPr>
          <p:cNvPr id="2" name="Arrow: Right 1">
            <a:extLst>
              <a:ext uri="{FF2B5EF4-FFF2-40B4-BE49-F238E27FC236}">
                <a16:creationId xmlns:a16="http://schemas.microsoft.com/office/drawing/2014/main" id="{C43AE668-1E09-4167-BFE0-A2FFB85D4950}"/>
              </a:ext>
            </a:extLst>
          </p:cNvPr>
          <p:cNvSpPr/>
          <p:nvPr/>
        </p:nvSpPr>
        <p:spPr bwMode="auto">
          <a:xfrm>
            <a:off x="401126" y="4519371"/>
            <a:ext cx="755410" cy="32424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2413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2"/>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27423" y="3159654"/>
            <a:ext cx="898054"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2"/>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531501" y="3159654"/>
            <a:ext cx="906316"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2"/>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037105" y="3141135"/>
            <a:ext cx="847126"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3"/>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5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9285"/>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876"/>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1363"/>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3749831"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2071"/>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2055"/>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9065"/>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20" name="Hexagon 119">
            <a:hlinkClick r:id="rId10" action="ppaction://hlinksldjump"/>
            <a:extLst>
              <a:ext uri="{FF2B5EF4-FFF2-40B4-BE49-F238E27FC236}">
                <a16:creationId xmlns:a16="http://schemas.microsoft.com/office/drawing/2014/main" id="{CDB75F72-27F2-419E-A298-A3F6F282A85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1" action="ppaction://hlinksldjump"/>
            <a:extLst>
              <a:ext uri="{FF2B5EF4-FFF2-40B4-BE49-F238E27FC236}">
                <a16:creationId xmlns:a16="http://schemas.microsoft.com/office/drawing/2014/main" id="{460EA77F-4BDF-4B3D-8B07-76A6AF41204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2" action="ppaction://hlinksldjump"/>
            <a:extLst>
              <a:ext uri="{FF2B5EF4-FFF2-40B4-BE49-F238E27FC236}">
                <a16:creationId xmlns:a16="http://schemas.microsoft.com/office/drawing/2014/main" id="{392ED1BA-A372-4837-8AFF-1FD4AFD77730}"/>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0" action="ppaction://hlinksldjump"/>
            <a:extLst>
              <a:ext uri="{FF2B5EF4-FFF2-40B4-BE49-F238E27FC236}">
                <a16:creationId xmlns:a16="http://schemas.microsoft.com/office/drawing/2014/main" id="{2B31AD8C-A47D-486D-AC70-5CB4778274A2}"/>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5E0D9-C5C6-451A-971E-0A714D0A43F4}"/>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1482ABFC-71BB-4CA8-A91A-0B9F387445A8}"/>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37D1D9BB-0BE9-4A2D-9894-AC8BF912EE7A}"/>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963988"/>
          </a:xfrm>
          <a:prstGeom prst="rect">
            <a:avLst/>
          </a:prstGeom>
        </p:spPr>
        <p:txBody>
          <a:bodyPr/>
          <a:lstStyle/>
          <a:p>
            <a:r>
              <a:rPr lang="en-US" sz="3200" spc="-29" dirty="0">
                <a:solidFill>
                  <a:schemeClr val="tx1"/>
                </a:solidFill>
              </a:rPr>
              <a:t>Infrastructure Level</a:t>
            </a:r>
          </a:p>
          <a:p>
            <a:pPr marL="905393" lvl="2" indent="-457200">
              <a:buFont typeface="Arial" panose="020B0604020202020204" pitchFamily="34" charset="0"/>
              <a:buChar char="•"/>
            </a:pPr>
            <a:r>
              <a:rPr lang="en-US" sz="2745" dirty="0">
                <a:solidFill>
                  <a:schemeClr val="tx1"/>
                </a:solidFill>
              </a:rPr>
              <a:t>Increase/decrease the number of VM’s running in the cluster</a:t>
            </a:r>
          </a:p>
          <a:p>
            <a:pPr marL="905393" lvl="2" indent="-457200">
              <a:buFont typeface="Arial" panose="020B0604020202020204" pitchFamily="34" charset="0"/>
              <a:buChar char="•"/>
            </a:pPr>
            <a:r>
              <a:rPr lang="en-US" sz="2745" dirty="0">
                <a:solidFill>
                  <a:schemeClr val="tx1"/>
                </a:solidFill>
              </a:rPr>
              <a:t>Azure infrastructure function</a:t>
            </a:r>
          </a:p>
          <a:p>
            <a:pPr marL="905393" lvl="2" indent="-457200">
              <a:buFont typeface="Arial" panose="020B0604020202020204" pitchFamily="34" charset="0"/>
              <a:buChar char="•"/>
            </a:pPr>
            <a:r>
              <a:rPr lang="en-US" sz="2745" dirty="0">
                <a:solidFill>
                  <a:schemeClr val="tx1"/>
                </a:solidFill>
              </a:rPr>
              <a:t>via AKS API/CLI (utilizes Azure Availability Sets)</a:t>
            </a:r>
          </a:p>
          <a:p>
            <a:pPr marL="905393" lvl="2" indent="-457200">
              <a:buFont typeface="Arial" panose="020B0604020202020204" pitchFamily="34" charset="0"/>
              <a:buChar char="•"/>
            </a:pPr>
            <a:r>
              <a:rPr lang="en-US" sz="2745" dirty="0">
                <a:solidFill>
                  <a:schemeClr val="tx1"/>
                </a:solidFill>
              </a:rPr>
              <a:t>Auto-scaling coming to AKS soon</a:t>
            </a:r>
          </a:p>
          <a:p>
            <a:r>
              <a:rPr lang="en-US" sz="3200" spc="-29" dirty="0">
                <a:solidFill>
                  <a:schemeClr val="tx1"/>
                </a:solidFill>
              </a:rPr>
              <a:t>Application Level</a:t>
            </a:r>
          </a:p>
          <a:p>
            <a:pPr marL="905393" lvl="2" indent="-457200">
              <a:buFont typeface="Arial" panose="020B0604020202020204" pitchFamily="34" charset="0"/>
              <a:buChar char="•"/>
            </a:pPr>
            <a:r>
              <a:rPr lang="en-US" sz="2745" dirty="0">
                <a:solidFill>
                  <a:schemeClr val="tx1"/>
                </a:solidFill>
              </a:rPr>
              <a:t>Increase/decrease the number of pods for a given service</a:t>
            </a:r>
          </a:p>
          <a:p>
            <a:pPr marL="905393" lvl="2" indent="-457200">
              <a:buFont typeface="Arial" panose="020B0604020202020204" pitchFamily="34" charset="0"/>
              <a:buChar char="•"/>
            </a:pPr>
            <a:r>
              <a:rPr lang="en-US" sz="2745" dirty="0">
                <a:solidFill>
                  <a:schemeClr val="tx1"/>
                </a:solidFill>
              </a:rPr>
              <a:t>Handled by the orchestrator or the application itself</a:t>
            </a:r>
          </a:p>
          <a:p>
            <a:pPr marL="905393" lvl="2" indent="-457200">
              <a:buFont typeface="Arial" panose="020B0604020202020204" pitchFamily="34" charset="0"/>
              <a:buChar char="•"/>
            </a:pPr>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3200"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par>
                          <p:cTn id="34" fill="hold">
                            <p:stCondLst>
                              <p:cond delay="500"/>
                            </p:stCondLst>
                            <p:childTnLst>
                              <p:par>
                                <p:cTn id="35" presetID="9" presetClass="emph" presetSubtype="0" nodeType="afterEffect">
                                  <p:stCondLst>
                                    <p:cond delay="0"/>
                                  </p:stCondLst>
                                  <p:childTnLst>
                                    <p:set>
                                      <p:cBhvr>
                                        <p:cTn id="36" dur="indefinite"/>
                                        <p:tgtEl>
                                          <p:spTgt spid="6">
                                            <p:txEl>
                                              <p:pRg st="0" end="0"/>
                                            </p:txEl>
                                          </p:spTgt>
                                        </p:tgtEl>
                                        <p:attrNameLst>
                                          <p:attrName>style.opacity</p:attrName>
                                        </p:attrNameLst>
                                      </p:cBhvr>
                                      <p:to>
                                        <p:strVal val="0.25"/>
                                      </p:to>
                                    </p:set>
                                    <p:animEffect filter="image" prLst="opacity: 0.25">
                                      <p:cBhvr rctx="IE">
                                        <p:cTn id="37" dur="indefinite"/>
                                        <p:tgtEl>
                                          <p:spTgt spid="6">
                                            <p:txEl>
                                              <p:pRg st="0" end="0"/>
                                            </p:txEl>
                                          </p:spTgt>
                                        </p:tgtEl>
                                      </p:cBhvr>
                                    </p:animEffect>
                                  </p:childTnLst>
                                </p:cTn>
                              </p:par>
                            </p:childTnLst>
                          </p:cTn>
                        </p:par>
                        <p:par>
                          <p:cTn id="38" fill="hold">
                            <p:stCondLst>
                              <p:cond delay="500"/>
                            </p:stCondLst>
                            <p:childTnLst>
                              <p:par>
                                <p:cTn id="39" presetID="9" presetClass="emph" presetSubtype="0" nodeType="afterEffect">
                                  <p:stCondLst>
                                    <p:cond delay="0"/>
                                  </p:stCondLst>
                                  <p:childTnLst>
                                    <p:set>
                                      <p:cBhvr>
                                        <p:cTn id="40" dur="indefinite"/>
                                        <p:tgtEl>
                                          <p:spTgt spid="6">
                                            <p:txEl>
                                              <p:pRg st="1" end="1"/>
                                            </p:txEl>
                                          </p:spTgt>
                                        </p:tgtEl>
                                        <p:attrNameLst>
                                          <p:attrName>style.opacity</p:attrName>
                                        </p:attrNameLst>
                                      </p:cBhvr>
                                      <p:to>
                                        <p:strVal val="0.25"/>
                                      </p:to>
                                    </p:set>
                                    <p:animEffect filter="image" prLst="opacity: 0.25">
                                      <p:cBhvr rctx="IE">
                                        <p:cTn id="41" dur="indefinite"/>
                                        <p:tgtEl>
                                          <p:spTgt spid="6">
                                            <p:txEl>
                                              <p:pRg st="1" end="1"/>
                                            </p:txEl>
                                          </p:spTgt>
                                        </p:tgtEl>
                                      </p:cBhvr>
                                    </p:animEffect>
                                  </p:childTnLst>
                                </p:cTn>
                              </p:par>
                            </p:childTnLst>
                          </p:cTn>
                        </p:par>
                        <p:par>
                          <p:cTn id="42" fill="hold">
                            <p:stCondLst>
                              <p:cond delay="500"/>
                            </p:stCondLst>
                            <p:childTnLst>
                              <p:par>
                                <p:cTn id="43" presetID="9" presetClass="emph" presetSubtype="0" nodeType="afterEffect">
                                  <p:stCondLst>
                                    <p:cond delay="0"/>
                                  </p:stCondLst>
                                  <p:childTnLst>
                                    <p:set>
                                      <p:cBhvr>
                                        <p:cTn id="44" dur="indefinite"/>
                                        <p:tgtEl>
                                          <p:spTgt spid="6">
                                            <p:txEl>
                                              <p:pRg st="2" end="2"/>
                                            </p:txEl>
                                          </p:spTgt>
                                        </p:tgtEl>
                                        <p:attrNameLst>
                                          <p:attrName>style.opacity</p:attrName>
                                        </p:attrNameLst>
                                      </p:cBhvr>
                                      <p:to>
                                        <p:strVal val="0.25"/>
                                      </p:to>
                                    </p:set>
                                    <p:animEffect filter="image" prLst="opacity: 0.25">
                                      <p:cBhvr rctx="IE">
                                        <p:cTn id="45" dur="indefinite"/>
                                        <p:tgtEl>
                                          <p:spTgt spid="6">
                                            <p:txEl>
                                              <p:pRg st="2" end="2"/>
                                            </p:txEl>
                                          </p:spTgt>
                                        </p:tgtEl>
                                      </p:cBhvr>
                                    </p:animEffect>
                                  </p:childTnLst>
                                </p:cTn>
                              </p:par>
                            </p:childTnLst>
                          </p:cTn>
                        </p:par>
                        <p:par>
                          <p:cTn id="46" fill="hold">
                            <p:stCondLst>
                              <p:cond delay="500"/>
                            </p:stCondLst>
                            <p:childTnLst>
                              <p:par>
                                <p:cTn id="47" presetID="9" presetClass="emph" presetSubtype="0" nodeType="afterEffect">
                                  <p:stCondLst>
                                    <p:cond delay="0"/>
                                  </p:stCondLst>
                                  <p:childTnLst>
                                    <p:set>
                                      <p:cBhvr>
                                        <p:cTn id="48" dur="indefinite"/>
                                        <p:tgtEl>
                                          <p:spTgt spid="6">
                                            <p:txEl>
                                              <p:pRg st="3" end="3"/>
                                            </p:txEl>
                                          </p:spTgt>
                                        </p:tgtEl>
                                        <p:attrNameLst>
                                          <p:attrName>style.opacity</p:attrName>
                                        </p:attrNameLst>
                                      </p:cBhvr>
                                      <p:to>
                                        <p:strVal val="0.25"/>
                                      </p:to>
                                    </p:set>
                                    <p:animEffect filter="image" prLst="opacity: 0.25">
                                      <p:cBhvr rctx="IE">
                                        <p:cTn id="49" dur="indefinite"/>
                                        <p:tgtEl>
                                          <p:spTgt spid="6">
                                            <p:txEl>
                                              <p:pRg st="3" end="3"/>
                                            </p:txEl>
                                          </p:spTgt>
                                        </p:tgtEl>
                                      </p:cBhvr>
                                    </p:animEffect>
                                  </p:childTnLst>
                                </p:cTn>
                              </p:par>
                            </p:childTnLst>
                          </p:cTn>
                        </p:par>
                        <p:par>
                          <p:cTn id="50" fill="hold">
                            <p:stCondLst>
                              <p:cond delay="500"/>
                            </p:stCondLst>
                            <p:childTnLst>
                              <p:par>
                                <p:cTn id="51" presetID="9" presetClass="emph" presetSubtype="0" nodeType="afterEffect">
                                  <p:stCondLst>
                                    <p:cond delay="0"/>
                                  </p:stCondLst>
                                  <p:childTnLst>
                                    <p:set>
                                      <p:cBhvr>
                                        <p:cTn id="52" dur="indefinite"/>
                                        <p:tgtEl>
                                          <p:spTgt spid="6">
                                            <p:txEl>
                                              <p:pRg st="4" end="4"/>
                                            </p:txEl>
                                          </p:spTgt>
                                        </p:tgtEl>
                                        <p:attrNameLst>
                                          <p:attrName>style.opacity</p:attrName>
                                        </p:attrNameLst>
                                      </p:cBhvr>
                                      <p:to>
                                        <p:strVal val="0.25"/>
                                      </p:to>
                                    </p:set>
                                    <p:animEffect filter="image" prLst="opacity: 0.25">
                                      <p:cBhvr rctx="IE">
                                        <p:cTn id="53" dur="indefinite"/>
                                        <p:tgtEl>
                                          <p:spTgt spid="6">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xEl>
                                              <p:pRg st="9" end="9"/>
                                            </p:txEl>
                                          </p:spTgt>
                                        </p:tgtEl>
                                        <p:attrNameLst>
                                          <p:attrName>style.visibility</p:attrName>
                                        </p:attrNameLst>
                                      </p:cBhvr>
                                      <p:to>
                                        <p:strVal val="visible"/>
                                      </p:to>
                                    </p:set>
                                    <p:animEffect transition="in" filter="fade">
                                      <p:cBhvr>
                                        <p:cTn id="58" dur="500"/>
                                        <p:tgtEl>
                                          <p:spTgt spid="6">
                                            <p:txEl>
                                              <p:pRg st="9" end="9"/>
                                            </p:txEl>
                                          </p:spTgt>
                                        </p:tgtEl>
                                      </p:cBhvr>
                                    </p:animEffect>
                                  </p:childTnLst>
                                </p:cTn>
                              </p:par>
                            </p:childTnLst>
                          </p:cTn>
                        </p:par>
                        <p:par>
                          <p:cTn id="59" fill="hold">
                            <p:stCondLst>
                              <p:cond delay="500"/>
                            </p:stCondLst>
                            <p:childTnLst>
                              <p:par>
                                <p:cTn id="60" presetID="9" presetClass="emph" presetSubtype="0" nodeType="afterEffect">
                                  <p:stCondLst>
                                    <p:cond delay="0"/>
                                  </p:stCondLst>
                                  <p:childTnLst>
                                    <p:set>
                                      <p:cBhvr>
                                        <p:cTn id="61" dur="indefinite"/>
                                        <p:tgtEl>
                                          <p:spTgt spid="6">
                                            <p:txEl>
                                              <p:pRg st="5" end="5"/>
                                            </p:txEl>
                                          </p:spTgt>
                                        </p:tgtEl>
                                        <p:attrNameLst>
                                          <p:attrName>style.opacity</p:attrName>
                                        </p:attrNameLst>
                                      </p:cBhvr>
                                      <p:to>
                                        <p:strVal val="0.25"/>
                                      </p:to>
                                    </p:set>
                                    <p:animEffect filter="image" prLst="opacity: 0.25">
                                      <p:cBhvr rctx="IE">
                                        <p:cTn id="62" dur="indefinite"/>
                                        <p:tgtEl>
                                          <p:spTgt spid="6">
                                            <p:txEl>
                                              <p:pRg st="5" end="5"/>
                                            </p:txEl>
                                          </p:spTgt>
                                        </p:tgtEl>
                                      </p:cBhvr>
                                    </p:animEffect>
                                  </p:childTnLst>
                                </p:cTn>
                              </p:par>
                              <p:par>
                                <p:cTn id="63" presetID="9" presetClass="emph" presetSubtype="0" nodeType="withEffect">
                                  <p:stCondLst>
                                    <p:cond delay="0"/>
                                  </p:stCondLst>
                                  <p:childTnLst>
                                    <p:set>
                                      <p:cBhvr>
                                        <p:cTn id="64" dur="indefinite"/>
                                        <p:tgtEl>
                                          <p:spTgt spid="6">
                                            <p:txEl>
                                              <p:pRg st="6" end="6"/>
                                            </p:txEl>
                                          </p:spTgt>
                                        </p:tgtEl>
                                        <p:attrNameLst>
                                          <p:attrName>style.opacity</p:attrName>
                                        </p:attrNameLst>
                                      </p:cBhvr>
                                      <p:to>
                                        <p:strVal val="0.25"/>
                                      </p:to>
                                    </p:set>
                                    <p:animEffect filter="image" prLst="opacity: 0.25">
                                      <p:cBhvr rctx="IE">
                                        <p:cTn id="65" dur="indefinite"/>
                                        <p:tgtEl>
                                          <p:spTgt spid="6">
                                            <p:txEl>
                                              <p:pRg st="6" end="6"/>
                                            </p:txEl>
                                          </p:spTgt>
                                        </p:tgtEl>
                                      </p:cBhvr>
                                    </p:animEffect>
                                  </p:childTnLst>
                                </p:cTn>
                              </p:par>
                              <p:par>
                                <p:cTn id="66" presetID="9" presetClass="emph" presetSubtype="0" nodeType="withEffect">
                                  <p:stCondLst>
                                    <p:cond delay="0"/>
                                  </p:stCondLst>
                                  <p:childTnLst>
                                    <p:set>
                                      <p:cBhvr>
                                        <p:cTn id="67" dur="indefinite"/>
                                        <p:tgtEl>
                                          <p:spTgt spid="6">
                                            <p:txEl>
                                              <p:pRg st="7" end="7"/>
                                            </p:txEl>
                                          </p:spTgt>
                                        </p:tgtEl>
                                        <p:attrNameLst>
                                          <p:attrName>style.opacity</p:attrName>
                                        </p:attrNameLst>
                                      </p:cBhvr>
                                      <p:to>
                                        <p:strVal val="0.25"/>
                                      </p:to>
                                    </p:set>
                                    <p:animEffect filter="image" prLst="opacity: 0.25">
                                      <p:cBhvr rctx="IE">
                                        <p:cTn id="68" dur="indefinite"/>
                                        <p:tgtEl>
                                          <p:spTgt spid="6">
                                            <p:txEl>
                                              <p:pRg st="7" end="7"/>
                                            </p:txEl>
                                          </p:spTgt>
                                        </p:tgtEl>
                                      </p:cBhvr>
                                    </p:animEffect>
                                  </p:childTnLst>
                                </p:cTn>
                              </p:par>
                              <p:par>
                                <p:cTn id="69" presetID="9" presetClass="emph" presetSubtype="0" nodeType="withEffect">
                                  <p:stCondLst>
                                    <p:cond delay="0"/>
                                  </p:stCondLst>
                                  <p:childTnLst>
                                    <p:set>
                                      <p:cBhvr>
                                        <p:cTn id="70" dur="indefinite"/>
                                        <p:tgtEl>
                                          <p:spTgt spid="6">
                                            <p:txEl>
                                              <p:pRg st="8" end="8"/>
                                            </p:txEl>
                                          </p:spTgt>
                                        </p:tgtEl>
                                        <p:attrNameLst>
                                          <p:attrName>style.opacity</p:attrName>
                                        </p:attrNameLst>
                                      </p:cBhvr>
                                      <p:to>
                                        <p:strVal val="0.25"/>
                                      </p:to>
                                    </p:set>
                                    <p:animEffect filter="image" prLst="opacity: 0.25">
                                      <p:cBhvr rctx="IE">
                                        <p:cTn id="71" dur="indefinite"/>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49162" y="3149599"/>
            <a:ext cx="894844"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083500" y="3160712"/>
            <a:ext cx="894844"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40299" y="3149600"/>
            <a:ext cx="894844"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053265" y="3149600"/>
            <a:ext cx="894844"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252913" y="3149599"/>
            <a:ext cx="894844"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256235" y="3160711"/>
            <a:ext cx="894844"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04582" y="3121025"/>
            <a:ext cx="898178"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783991" y="3121025"/>
            <a:ext cx="898178"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46224" y="3127374"/>
            <a:ext cx="898178"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577340" y="3141662"/>
            <a:ext cx="898178"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689446" y="3148011"/>
            <a:ext cx="898178"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870435" y="3162299"/>
            <a:ext cx="898178"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33624" y="3197223"/>
            <a:ext cx="898178"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33747" y="3197223"/>
            <a:ext cx="898178"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07797" y="3121024"/>
            <a:ext cx="886676"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789742" y="3121025"/>
            <a:ext cx="886676"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51975" y="3127374"/>
            <a:ext cx="886676"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12874" y="3148010"/>
            <a:ext cx="886676"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695197" y="3148011"/>
            <a:ext cx="886676"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876186" y="3162299"/>
            <a:ext cx="886676"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39375" y="3197223"/>
            <a:ext cx="886676"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39498" y="3197223"/>
            <a:ext cx="886676"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53337" y="2187570"/>
            <a:ext cx="886676"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789742" y="2299493"/>
            <a:ext cx="886676"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10103" y="2228846"/>
            <a:ext cx="886676"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51975" y="2187571"/>
            <a:ext cx="886676"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876186" y="2187570"/>
            <a:ext cx="886676"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695197" y="2228846"/>
            <a:ext cx="886676"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39498" y="2189157"/>
            <a:ext cx="886676"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12197" y="2316153"/>
            <a:ext cx="886676"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etc.</a:t>
            </a:r>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92B54FA5-1DFA-4FB2-AD81-7EC3153E74C1}"/>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35BC8BB2-B61F-4DF6-8A96-EF92717CC2E0}"/>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8DF2C30D-2CDA-417A-9DD2-8218EA7AE13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85BE0831-6C9E-4D2D-9A22-D73CBE7CB9DC}"/>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2292927E-6E2B-4C66-875D-A94B4E611B8F}"/>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4941560A-BB4E-4A90-AE85-9A056E702205}"/>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DCB349F-89DF-4362-86BF-0303B42AEE64}"/>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3749831" y="2781302"/>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4"/>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5"/>
          <a:stretch>
            <a:fillRect/>
          </a:stretch>
        </p:blipFill>
        <p:spPr>
          <a:xfrm>
            <a:off x="0" y="4366168"/>
            <a:ext cx="12192000" cy="1102327"/>
          </a:xfrm>
          <a:prstGeom prst="rect">
            <a:avLst/>
          </a:prstGeom>
        </p:spPr>
      </p:pic>
    </p:spTree>
    <p:extLst>
      <p:ext uri="{BB962C8B-B14F-4D97-AF65-F5344CB8AC3E}">
        <p14:creationId xmlns:p14="http://schemas.microsoft.com/office/powerpoint/2010/main" val="2907916932"/>
      </p:ext>
    </p:extLst>
  </p:cSld>
  <p:clrMapOvr>
    <a:overrideClrMapping bg1="dk1" tx1="lt1" bg2="dk2" tx2="lt2" accent1="accent1" accent2="accent2" accent3="accent3" accent4="accent4" accent5="accent5" accent6="accent6" hlink="hlink" folHlink="folHlink"/>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BA802DC4-A2A1-4458-9B0A-A1F24ACA24C8}"/>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FFE5413A-209C-47AA-9C7B-9F6EF45FFF2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87A7C30E-4EAC-406A-AD93-F19A1757B06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id="{CC7FB23B-714F-4DB3-8ED3-A45461891F4C}"/>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id="{CE762FE6-C91B-43F4-9E38-82AF5042D4CE}"/>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id="{10768508-795E-403C-A91C-E931399FACA1}"/>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id="{A94826FA-3588-468B-BB52-83F1C52F172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132E493D-7B42-45EA-891E-D7D0CBCDF51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6E2C6226-2355-495E-BFC4-28443FF6A95E}"/>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79F999C-B99D-40A6-A17E-2826E82192B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628" y="2594085"/>
            <a:ext cx="1170881" cy="1219261"/>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a:extLst>
              <a:ext uri="{28A0092B-C50C-407E-A947-70E740481C1C}">
                <a14:useLocalDpi xmlns:a14="http://schemas.microsoft.com/office/drawing/2010/main" val="0"/>
              </a:ext>
            </a:extLst>
          </a:blip>
          <a:srcRect l="11405" t="8665" r="11405"/>
          <a:stretch/>
        </p:blipFill>
        <p:spPr>
          <a:xfrm>
            <a:off x="2900667" y="2795443"/>
            <a:ext cx="1799553" cy="105399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919" y="2665361"/>
            <a:ext cx="1769323" cy="1076706"/>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743544"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06434"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5961056"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178568"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396080"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223947"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441459"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84747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069041"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286554"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50406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1038" y="3022430"/>
            <a:ext cx="1694109" cy="39047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043" y="4097470"/>
            <a:ext cx="595207" cy="601216"/>
          </a:xfrm>
          <a:prstGeom prst="rect">
            <a:avLst/>
          </a:prstGeom>
        </p:spPr>
      </p:pic>
      <p:sp>
        <p:nvSpPr>
          <p:cNvPr id="79" name="Rectangle 78">
            <a:hlinkClick r:id="rId10"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13"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265127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0" y="2045598"/>
            <a:ext cx="12192000" cy="1311128"/>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Why should customers care about </a:t>
            </a:r>
            <a:br>
              <a:rPr lang="en-US" sz="4400" dirty="0">
                <a:solidFill>
                  <a:srgbClr val="666666"/>
                </a:solidFill>
                <a:latin typeface="+mj-lt"/>
              </a:rPr>
            </a:br>
            <a:r>
              <a:rPr lang="en-US" sz="4400" b="1" dirty="0">
                <a:solidFill>
                  <a:srgbClr val="666666"/>
                </a:solidFill>
                <a:latin typeface="+mj-lt"/>
              </a:rPr>
              <a:t>containers</a:t>
            </a:r>
            <a:r>
              <a:rPr lang="en-US" sz="4400" dirty="0">
                <a:solidFill>
                  <a:srgbClr val="666666"/>
                </a:solidFill>
                <a:latin typeface="+mj-lt"/>
              </a:rPr>
              <a:t> and </a:t>
            </a:r>
            <a:r>
              <a:rPr lang="en-US" sz="4400" b="1" dirty="0">
                <a:solidFill>
                  <a:srgbClr val="666666"/>
                </a:solidFill>
                <a:latin typeface="+mj-lt"/>
              </a:rPr>
              <a:t>microservices</a:t>
            </a:r>
            <a:r>
              <a:rPr lang="en-US" sz="4400" dirty="0">
                <a:solidFill>
                  <a:srgbClr val="666666"/>
                </a:solidFill>
                <a:latin typeface="+mj-lt"/>
              </a:rPr>
              <a:t>?</a:t>
            </a:r>
          </a:p>
        </p:txBody>
      </p:sp>
    </p:spTree>
    <p:extLst>
      <p:ext uri="{BB962C8B-B14F-4D97-AF65-F5344CB8AC3E}">
        <p14:creationId xmlns:p14="http://schemas.microsoft.com/office/powerpoint/2010/main" val="626356130"/>
      </p:ext>
    </p:extLst>
  </p:cSld>
  <p:clrMapOvr>
    <a:overrideClrMapping bg1="lt1" tx1="dk1" bg2="lt2" tx2="dk2" accent1="accent1" accent2="accent2" accent3="accent3" accent4="accent4" accent5="accent5" accent6="accent6" hlink="hlink" folHlink="folHlink"/>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(server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412" y="1404120"/>
            <a:ext cx="7950838" cy="530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15.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16.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16572</TotalTime>
  <Words>16545</Words>
  <Application>Microsoft Office PowerPoint</Application>
  <PresentationFormat>Widescreen</PresentationFormat>
  <Paragraphs>2021</Paragraphs>
  <Slides>139</Slides>
  <Notes>112</Notes>
  <HiddenSlides>12</HiddenSlides>
  <MMClips>0</MMClips>
  <ScaleCrop>false</ScaleCrop>
  <HeadingPairs>
    <vt:vector size="8" baseType="variant">
      <vt:variant>
        <vt:lpstr>Fonts Used</vt:lpstr>
      </vt:variant>
      <vt:variant>
        <vt:i4>18</vt:i4>
      </vt:variant>
      <vt:variant>
        <vt:lpstr>Theme</vt:lpstr>
      </vt:variant>
      <vt:variant>
        <vt:i4>19</vt:i4>
      </vt:variant>
      <vt:variant>
        <vt:lpstr>Embedded OLE Servers</vt:lpstr>
      </vt:variant>
      <vt:variant>
        <vt:i4>1</vt:i4>
      </vt:variant>
      <vt:variant>
        <vt:lpstr>Slide Titles</vt:lpstr>
      </vt:variant>
      <vt:variant>
        <vt:i4>139</vt:i4>
      </vt:variant>
    </vt:vector>
  </HeadingPairs>
  <TitlesOfParts>
    <vt:vector size="177" baseType="lpstr">
      <vt:lpstr>MS PGothic</vt:lpstr>
      <vt:lpstr>Arial</vt:lpstr>
      <vt:lpstr>Calibri</vt:lpstr>
      <vt:lpstr>Calibri Light</vt:lpstr>
      <vt:lpstr>Consolas</vt:lpstr>
      <vt:lpstr>Courier New</vt:lpstr>
      <vt:lpstr>Mangal</vt:lpstr>
      <vt:lpstr>Open Sans</vt:lpstr>
      <vt:lpstr>Open Sans Light</vt:lpstr>
      <vt:lpstr>Quattrocento Sans</vt:lpstr>
      <vt:lpstr>Segoe UI</vt:lpstr>
      <vt:lpstr>Segoe UI Light</vt:lpstr>
      <vt:lpstr>Segoe UI Semibold</vt:lpstr>
      <vt:lpstr>Segoe UI Semilight</vt:lpstr>
      <vt:lpstr>Symbol</vt:lpstr>
      <vt:lpstr>Wingdings</vt:lpstr>
      <vt:lpstr>Work Sans</vt:lpstr>
      <vt:lpstr>Work Sans Light</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Jacquenetta template</vt:lpstr>
      <vt:lpstr>Server and Cloud 2013</vt:lpstr>
      <vt:lpstr>1_Azure 2015</vt:lpstr>
      <vt:lpstr>think-cell Slide</vt:lpstr>
      <vt:lpstr>Azure Container Hackfest</vt:lpstr>
      <vt:lpstr>Who are we?</vt:lpstr>
      <vt:lpstr>FAST FACTS</vt:lpstr>
      <vt:lpstr>CORE CLOUD CAPABILITIES</vt:lpstr>
      <vt:lpstr>MICROSOFT PARTNERSHIP</vt:lpstr>
      <vt:lpstr>PowerPoint Presentation</vt:lpstr>
      <vt:lpstr>Table of contents</vt:lpstr>
      <vt:lpstr>Containers 101</vt:lpstr>
      <vt:lpstr>PowerPoint Presentation</vt:lpstr>
      <vt:lpstr>PowerPoint Presentation</vt:lpstr>
      <vt:lpstr>PowerPoint Presentation</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PowerPoint Presentation</vt:lpstr>
      <vt:lpstr>Container orchestration</vt:lpstr>
      <vt:lpstr>The elements of orchestration</vt:lpstr>
      <vt:lpstr>Container Management at Scale</vt:lpstr>
      <vt:lpstr>Kubernetes: the de-facto orchestrator</vt:lpstr>
      <vt:lpstr>Kubernetes: empowering you to do more</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ACS Engine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PowerPoint Presentation</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PowerPoint Presentation</vt:lpstr>
      <vt:lpstr>Managing Storage and State</vt:lpstr>
      <vt:lpstr>Managing State For Containers</vt:lpstr>
      <vt:lpstr>Scaling Applications</vt:lpstr>
      <vt:lpstr>Application Scaling Strategies</vt:lpstr>
      <vt:lpstr>Scaling Pods</vt:lpstr>
      <vt:lpstr>Scaling Host</vt:lpstr>
      <vt:lpstr>Scaling the ACS Cluster</vt:lpstr>
      <vt:lpstr>Monitoring </vt:lpstr>
      <vt:lpstr>PowerPoint Presentation</vt:lpstr>
      <vt:lpstr>Need to monitor for dynamic environments</vt:lpstr>
      <vt:lpstr>Application Health and Readiness </vt:lpstr>
      <vt:lpstr>Monitoring: What indicators matter in Kubernetes</vt:lpstr>
      <vt:lpstr>Logging</vt:lpstr>
      <vt:lpstr>Upgrading Kubernetes in AKS</vt:lpstr>
      <vt:lpstr>Release automation tools</vt:lpstr>
      <vt:lpstr>DevOps Practices Arrive</vt:lpstr>
      <vt:lpstr>DevOps – Why?</vt:lpstr>
      <vt:lpstr>Common Toolsets</vt:lpstr>
      <vt:lpstr>Release automation tools</vt:lpstr>
      <vt:lpstr>Release automation workflow</vt:lpstr>
      <vt:lpstr>Release automation workflow</vt:lpstr>
      <vt:lpstr>Release automation workflow</vt:lpstr>
      <vt:lpstr>Draft</vt:lpstr>
      <vt:lpstr>Draft</vt:lpstr>
      <vt:lpstr>Helm</vt:lpstr>
      <vt:lpstr>Helm</vt:lpstr>
      <vt:lpstr>Helm Charts</vt:lpstr>
      <vt:lpstr>Chart structure</vt:lpstr>
      <vt:lpstr>Helm values.yaml</vt:lpstr>
      <vt:lpstr>Brigade</vt:lpstr>
      <vt:lpstr>Brigade in Action</vt:lpstr>
      <vt:lpstr>Kashti</vt:lpstr>
      <vt:lpstr>Kashti</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Fabro, Vince</cp:lastModifiedBy>
  <cp:revision>153</cp:revision>
  <cp:lastPrinted>2018-10-14T15:19:30Z</cp:lastPrinted>
  <dcterms:created xsi:type="dcterms:W3CDTF">2017-09-13T18:05:02Z</dcterms:created>
  <dcterms:modified xsi:type="dcterms:W3CDTF">2018-10-17T12:30:25Z</dcterms:modified>
</cp:coreProperties>
</file>